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4" r:id="rId1"/>
    <p:sldMasterId id="2147484052" r:id="rId2"/>
  </p:sldMasterIdLst>
  <p:notesMasterIdLst>
    <p:notesMasterId r:id="rId46"/>
  </p:notesMasterIdLst>
  <p:handoutMasterIdLst>
    <p:handoutMasterId r:id="rId47"/>
  </p:handoutMasterIdLst>
  <p:sldIdLst>
    <p:sldId id="453" r:id="rId3"/>
    <p:sldId id="406" r:id="rId4"/>
    <p:sldId id="407" r:id="rId5"/>
    <p:sldId id="415" r:id="rId6"/>
    <p:sldId id="448" r:id="rId7"/>
    <p:sldId id="397" r:id="rId8"/>
    <p:sldId id="276" r:id="rId9"/>
    <p:sldId id="408" r:id="rId10"/>
    <p:sldId id="396" r:id="rId11"/>
    <p:sldId id="409" r:id="rId12"/>
    <p:sldId id="410" r:id="rId13"/>
    <p:sldId id="277" r:id="rId14"/>
    <p:sldId id="411" r:id="rId15"/>
    <p:sldId id="412" r:id="rId16"/>
    <p:sldId id="330" r:id="rId17"/>
    <p:sldId id="403" r:id="rId18"/>
    <p:sldId id="413" r:id="rId19"/>
    <p:sldId id="398" r:id="rId20"/>
    <p:sldId id="414" r:id="rId21"/>
    <p:sldId id="460" r:id="rId22"/>
    <p:sldId id="416" r:id="rId23"/>
    <p:sldId id="347" r:id="rId24"/>
    <p:sldId id="256" r:id="rId25"/>
    <p:sldId id="257" r:id="rId26"/>
    <p:sldId id="417" r:id="rId27"/>
    <p:sldId id="274" r:id="rId28"/>
    <p:sldId id="380" r:id="rId29"/>
    <p:sldId id="351" r:id="rId30"/>
    <p:sldId id="381" r:id="rId31"/>
    <p:sldId id="348" r:id="rId32"/>
    <p:sldId id="382" r:id="rId33"/>
    <p:sldId id="362" r:id="rId34"/>
    <p:sldId id="388" r:id="rId35"/>
    <p:sldId id="338" r:id="rId36"/>
    <p:sldId id="450" r:id="rId37"/>
    <p:sldId id="378" r:id="rId38"/>
    <p:sldId id="418" r:id="rId39"/>
    <p:sldId id="278" r:id="rId40"/>
    <p:sldId id="370" r:id="rId41"/>
    <p:sldId id="385" r:id="rId42"/>
    <p:sldId id="384" r:id="rId43"/>
    <p:sldId id="383" r:id="rId44"/>
    <p:sldId id="387" r:id="rId45"/>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521415D9-36F7-43E2-AB2F-B90AF26B5E84}">
      <p14:sectionLst xmlns:p14="http://schemas.microsoft.com/office/powerpoint/2010/main">
        <p14:section name="Section A" id="{BF86FB10-33F3-4C6D-A0ED-8626FFCB1427}">
          <p14:sldIdLst>
            <p14:sldId id="453"/>
            <p14:sldId id="406"/>
            <p14:sldId id="407"/>
            <p14:sldId id="415"/>
            <p14:sldId id="448"/>
            <p14:sldId id="397"/>
            <p14:sldId id="276"/>
            <p14:sldId id="408"/>
            <p14:sldId id="396"/>
            <p14:sldId id="409"/>
            <p14:sldId id="410"/>
            <p14:sldId id="277"/>
            <p14:sldId id="411"/>
            <p14:sldId id="412"/>
            <p14:sldId id="330"/>
            <p14:sldId id="403"/>
            <p14:sldId id="413"/>
            <p14:sldId id="398"/>
            <p14:sldId id="414"/>
            <p14:sldId id="460"/>
            <p14:sldId id="416"/>
            <p14:sldId id="347"/>
            <p14:sldId id="256"/>
            <p14:sldId id="257"/>
            <p14:sldId id="417"/>
            <p14:sldId id="274"/>
            <p14:sldId id="380"/>
            <p14:sldId id="351"/>
            <p14:sldId id="381"/>
            <p14:sldId id="348"/>
            <p14:sldId id="382"/>
            <p14:sldId id="362"/>
            <p14:sldId id="388"/>
            <p14:sldId id="338"/>
            <p14:sldId id="450"/>
            <p14:sldId id="378"/>
            <p14:sldId id="418"/>
            <p14:sldId id="278"/>
            <p14:sldId id="370"/>
            <p14:sldId id="385"/>
            <p14:sldId id="384"/>
            <p14:sldId id="383"/>
            <p14:sldId id="38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erine Nerses" initials="KN" lastIdx="19" clrIdx="0">
    <p:extLst>
      <p:ext uri="{19B8F6BF-5375-455C-9EA6-DF929625EA0E}">
        <p15:presenceInfo xmlns:p15="http://schemas.microsoft.com/office/powerpoint/2012/main" userId="S::KNerses@hki.org::8928e81d-bcb9-4f69-9cc5-8d1f93bee683" providerId="AD"/>
      </p:ext>
    </p:extLst>
  </p:cmAuthor>
  <p:cmAuthor id="2" name="Chad MacArthur" initials="CMac" lastIdx="1" clrIdx="1">
    <p:extLst>
      <p:ext uri="{19B8F6BF-5375-455C-9EA6-DF929625EA0E}">
        <p15:presenceInfo xmlns:p15="http://schemas.microsoft.com/office/powerpoint/2012/main" userId="Chad MacArthur" providerId="None"/>
      </p:ext>
    </p:extLst>
  </p:cmAuthor>
  <p:cmAuthor id="3" name="Stephanie Parker" initials="SP" lastIdx="1" clrIdx="2">
    <p:extLst>
      <p:ext uri="{19B8F6BF-5375-455C-9EA6-DF929625EA0E}">
        <p15:presenceInfo xmlns:p15="http://schemas.microsoft.com/office/powerpoint/2012/main" userId="S::SParker@hki.org::21c6679c-b084-4710-af78-fee3bb16146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4889"/>
    <a:srgbClr val="20A6D5"/>
    <a:srgbClr val="DB2732"/>
    <a:srgbClr val="8F6226"/>
    <a:srgbClr val="7D8D04"/>
    <a:srgbClr val="66215E"/>
    <a:srgbClr val="461042"/>
    <a:srgbClr val="5B235A"/>
    <a:srgbClr val="1573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12" autoAdjust="0"/>
    <p:restoredTop sz="89785" autoAdjust="0"/>
  </p:normalViewPr>
  <p:slideViewPr>
    <p:cSldViewPr snapToGrid="0" snapToObjects="1">
      <p:cViewPr varScale="1">
        <p:scale>
          <a:sx n="57" d="100"/>
          <a:sy n="57" d="100"/>
        </p:scale>
        <p:origin x="1236" y="3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6" d="100"/>
          <a:sy n="96" d="100"/>
        </p:scale>
        <p:origin x="3688" y="1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A6C499-A586-4B15-80D0-A3EB55891065}" type="doc">
      <dgm:prSet loTypeId="urn:microsoft.com/office/officeart/2005/8/layout/hierarchy2" loCatId="hierarchy" qsTypeId="urn:microsoft.com/office/officeart/2005/8/quickstyle/simple1" qsCatId="simple" csTypeId="urn:microsoft.com/office/officeart/2005/8/colors/accent0_2" csCatId="mainScheme" phldr="1"/>
      <dgm:spPr/>
      <dgm:t>
        <a:bodyPr/>
        <a:lstStyle/>
        <a:p>
          <a:endParaRPr lang="en-US"/>
        </a:p>
      </dgm:t>
    </dgm:pt>
    <dgm:pt modelId="{127D2889-84E8-41B4-9525-57019636E6B7}">
      <dgm:prSet phldrT="[Text]" custT="1"/>
      <dgm:spPr/>
      <dgm:t>
        <a:bodyPr/>
        <a:lstStyle/>
        <a:p>
          <a:pPr>
            <a:buNone/>
          </a:pPr>
          <a:r>
            <a:rPr lang="en-US" sz="2000" dirty="0">
              <a:solidFill>
                <a:schemeClr val="tx1"/>
              </a:solidFill>
              <a:latin typeface="Arial" panose="020B0604020202020204" pitchFamily="34" charset="0"/>
              <a:cs typeface="Arial" panose="020B0604020202020204" pitchFamily="34" charset="0"/>
            </a:rPr>
            <a:t>There are some situations where it is </a:t>
          </a:r>
          <a:r>
            <a:rPr lang="en-US" sz="2000" b="1" u="sng" dirty="0">
              <a:solidFill>
                <a:schemeClr val="tx1"/>
              </a:solidFill>
              <a:latin typeface="Arial" panose="020B0604020202020204" pitchFamily="34" charset="0"/>
              <a:cs typeface="Arial" panose="020B0604020202020204" pitchFamily="34" charset="0"/>
            </a:rPr>
            <a:t>not</a:t>
          </a:r>
          <a:r>
            <a:rPr lang="en-US" sz="2000" b="1" dirty="0">
              <a:solidFill>
                <a:schemeClr val="tx1"/>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advisable to operate, </a:t>
          </a:r>
          <a:r>
            <a:rPr lang="en-US" sz="2000" i="1" dirty="0">
              <a:solidFill>
                <a:schemeClr val="tx1"/>
              </a:solidFill>
              <a:latin typeface="Arial" panose="020B0604020202020204" pitchFamily="34" charset="0"/>
              <a:cs typeface="Arial" panose="020B0604020202020204" pitchFamily="34" charset="0"/>
            </a:rPr>
            <a:t>even if</a:t>
          </a:r>
          <a:r>
            <a:rPr lang="en-US" sz="2000" dirty="0">
              <a:solidFill>
                <a:schemeClr val="tx1"/>
              </a:solidFill>
              <a:latin typeface="Arial" panose="020B0604020202020204" pitchFamily="34" charset="0"/>
              <a:cs typeface="Arial" panose="020B0604020202020204" pitchFamily="34" charset="0"/>
            </a:rPr>
            <a:t> the patient has a </a:t>
          </a:r>
          <a:r>
            <a:rPr lang="en-US" sz="2000" dirty="0" err="1">
              <a:solidFill>
                <a:schemeClr val="tx1"/>
              </a:solidFill>
              <a:latin typeface="Arial" panose="020B0604020202020204" pitchFamily="34" charset="0"/>
              <a:cs typeface="Arial" panose="020B0604020202020204" pitchFamily="34" charset="0"/>
            </a:rPr>
            <a:t>filaricele</a:t>
          </a:r>
          <a:r>
            <a:rPr lang="en-US" sz="2000" dirty="0">
              <a:solidFill>
                <a:schemeClr val="tx1"/>
              </a:solidFill>
              <a:latin typeface="Arial" panose="020B0604020202020204" pitchFamily="34" charset="0"/>
              <a:cs typeface="Arial" panose="020B0604020202020204" pitchFamily="34" charset="0"/>
            </a:rPr>
            <a:t>.</a:t>
          </a:r>
        </a:p>
      </dgm:t>
    </dgm:pt>
    <dgm:pt modelId="{1542EB81-2F43-4F4E-9A82-785168C19901}" type="parTrans" cxnId="{7F819EA6-CA5F-44BA-9959-B237597C4ACC}">
      <dgm:prSet/>
      <dgm:spPr/>
      <dgm:t>
        <a:bodyPr/>
        <a:lstStyle/>
        <a:p>
          <a:endParaRPr lang="en-US">
            <a:latin typeface="Arial" panose="020B0604020202020204" pitchFamily="34" charset="0"/>
            <a:cs typeface="Arial" panose="020B0604020202020204" pitchFamily="34" charset="0"/>
          </a:endParaRPr>
        </a:p>
      </dgm:t>
    </dgm:pt>
    <dgm:pt modelId="{566A85DC-401F-4041-A3AC-7E845D658A41}" type="sibTrans" cxnId="{7F819EA6-CA5F-44BA-9959-B237597C4ACC}">
      <dgm:prSet/>
      <dgm:spPr/>
      <dgm:t>
        <a:bodyPr/>
        <a:lstStyle/>
        <a:p>
          <a:endParaRPr lang="en-US">
            <a:latin typeface="Arial" panose="020B0604020202020204" pitchFamily="34" charset="0"/>
            <a:cs typeface="Arial" panose="020B0604020202020204" pitchFamily="34" charset="0"/>
          </a:endParaRPr>
        </a:p>
      </dgm:t>
    </dgm:pt>
    <dgm:pt modelId="{C37AD4F8-EADB-4723-B0EB-64B46A6211F9}">
      <dgm:prSet phldrT="[Text]" custT="1"/>
      <dgm:spPr/>
      <dgm:t>
        <a:bodyPr/>
        <a:lstStyle/>
        <a:p>
          <a:r>
            <a:rPr lang="en-US" sz="2000" dirty="0">
              <a:solidFill>
                <a:schemeClr val="tx1"/>
              </a:solidFill>
              <a:latin typeface="Arial" panose="020B0604020202020204" pitchFamily="34" charset="0"/>
              <a:cs typeface="Arial" panose="020B0604020202020204" pitchFamily="34" charset="0"/>
            </a:rPr>
            <a:t>Surgical Team Member Factors</a:t>
          </a:r>
        </a:p>
      </dgm:t>
    </dgm:pt>
    <dgm:pt modelId="{B08D00B6-9B40-4F95-AF75-74FE9663B95E}" type="parTrans" cxnId="{5AE31AB8-DDE1-45A0-9B2B-A99578CC8630}">
      <dgm:prSet/>
      <dgm:spPr/>
      <dgm:t>
        <a:bodyPr/>
        <a:lstStyle/>
        <a:p>
          <a:endParaRPr lang="en-US">
            <a:latin typeface="Arial" panose="020B0604020202020204" pitchFamily="34" charset="0"/>
            <a:cs typeface="Arial" panose="020B0604020202020204" pitchFamily="34" charset="0"/>
          </a:endParaRPr>
        </a:p>
      </dgm:t>
    </dgm:pt>
    <dgm:pt modelId="{D798F800-8A80-4E00-A6AD-AF0271C7C2A2}" type="sibTrans" cxnId="{5AE31AB8-DDE1-45A0-9B2B-A99578CC8630}">
      <dgm:prSet/>
      <dgm:spPr/>
      <dgm:t>
        <a:bodyPr/>
        <a:lstStyle/>
        <a:p>
          <a:endParaRPr lang="en-US">
            <a:latin typeface="Arial" panose="020B0604020202020204" pitchFamily="34" charset="0"/>
            <a:cs typeface="Arial" panose="020B0604020202020204" pitchFamily="34" charset="0"/>
          </a:endParaRPr>
        </a:p>
      </dgm:t>
    </dgm:pt>
    <dgm:pt modelId="{9C0E78D7-06BD-4E37-A1E3-9B726B4018DF}">
      <dgm:prSet phldrT="[Text]" custT="1"/>
      <dgm:spPr/>
      <dgm:t>
        <a:bodyPr/>
        <a:lstStyle/>
        <a:p>
          <a:r>
            <a:rPr lang="en-US" sz="2000" dirty="0">
              <a:solidFill>
                <a:schemeClr val="tx1"/>
              </a:solidFill>
              <a:latin typeface="Arial" panose="020B0604020202020204" pitchFamily="34" charset="0"/>
              <a:cs typeface="Arial" panose="020B0604020202020204" pitchFamily="34" charset="0"/>
            </a:rPr>
            <a:t>Patient Factors </a:t>
          </a:r>
        </a:p>
      </dgm:t>
    </dgm:pt>
    <dgm:pt modelId="{052A766F-D4BD-4F24-A13E-F77BA8C3654C}" type="parTrans" cxnId="{EB824A31-200E-4B67-9C59-1522AEADB736}">
      <dgm:prSet/>
      <dgm:spPr/>
      <dgm:t>
        <a:bodyPr/>
        <a:lstStyle/>
        <a:p>
          <a:endParaRPr lang="en-US">
            <a:latin typeface="Arial" panose="020B0604020202020204" pitchFamily="34" charset="0"/>
            <a:cs typeface="Arial" panose="020B0604020202020204" pitchFamily="34" charset="0"/>
          </a:endParaRPr>
        </a:p>
      </dgm:t>
    </dgm:pt>
    <dgm:pt modelId="{429A68E5-24CC-4558-B9A0-7B35DB860E84}" type="sibTrans" cxnId="{EB824A31-200E-4B67-9C59-1522AEADB736}">
      <dgm:prSet/>
      <dgm:spPr/>
      <dgm:t>
        <a:bodyPr/>
        <a:lstStyle/>
        <a:p>
          <a:endParaRPr lang="en-US">
            <a:latin typeface="Arial" panose="020B0604020202020204" pitchFamily="34" charset="0"/>
            <a:cs typeface="Arial" panose="020B0604020202020204" pitchFamily="34" charset="0"/>
          </a:endParaRPr>
        </a:p>
      </dgm:t>
    </dgm:pt>
    <dgm:pt modelId="{A6C2F282-97AB-440B-8175-7821ADE2CADC}">
      <dgm:prSet phldrT="[Text]" custT="1"/>
      <dgm:spPr/>
      <dgm:t>
        <a:bodyPr/>
        <a:lstStyle/>
        <a:p>
          <a:r>
            <a:rPr lang="en-US" sz="2000" dirty="0">
              <a:solidFill>
                <a:schemeClr val="tx1"/>
              </a:solidFill>
              <a:latin typeface="Arial" panose="020B0604020202020204" pitchFamily="34" charset="0"/>
              <a:cs typeface="Arial" panose="020B0604020202020204" pitchFamily="34" charset="0"/>
            </a:rPr>
            <a:t>Environmental Conditions</a:t>
          </a:r>
        </a:p>
      </dgm:t>
    </dgm:pt>
    <dgm:pt modelId="{7421CF74-E40C-470A-9A96-B51A514A13DA}" type="parTrans" cxnId="{34056659-638A-422D-B90E-C3BFB358A90A}">
      <dgm:prSet/>
      <dgm:spPr/>
      <dgm:t>
        <a:bodyPr/>
        <a:lstStyle/>
        <a:p>
          <a:endParaRPr lang="en-US">
            <a:latin typeface="Arial" panose="020B0604020202020204" pitchFamily="34" charset="0"/>
            <a:cs typeface="Arial" panose="020B0604020202020204" pitchFamily="34" charset="0"/>
          </a:endParaRPr>
        </a:p>
      </dgm:t>
    </dgm:pt>
    <dgm:pt modelId="{ECB5B7D6-E464-4EAC-9070-28AEC7B3E89E}" type="sibTrans" cxnId="{34056659-638A-422D-B90E-C3BFB358A90A}">
      <dgm:prSet/>
      <dgm:spPr/>
      <dgm:t>
        <a:bodyPr/>
        <a:lstStyle/>
        <a:p>
          <a:endParaRPr lang="en-US">
            <a:latin typeface="Arial" panose="020B0604020202020204" pitchFamily="34" charset="0"/>
            <a:cs typeface="Arial" panose="020B0604020202020204" pitchFamily="34" charset="0"/>
          </a:endParaRPr>
        </a:p>
      </dgm:t>
    </dgm:pt>
    <dgm:pt modelId="{73621525-9E33-4429-84E8-C5F3A3DBCB6C}">
      <dgm:prSet phldrT="[Text]" custT="1"/>
      <dgm:spPr/>
      <dgm:t>
        <a:bodyPr/>
        <a:lstStyle/>
        <a:p>
          <a:r>
            <a:rPr lang="en-US" sz="2000" dirty="0">
              <a:solidFill>
                <a:schemeClr val="tx1"/>
              </a:solidFill>
              <a:latin typeface="Arial" panose="020B0604020202020204" pitchFamily="34" charset="0"/>
              <a:cs typeface="Arial" panose="020B0604020202020204" pitchFamily="34" charset="0"/>
            </a:rPr>
            <a:t>Surgeon Factors</a:t>
          </a:r>
        </a:p>
      </dgm:t>
    </dgm:pt>
    <dgm:pt modelId="{CF302FA3-92C1-4F1A-A2EE-72852176F21C}" type="parTrans" cxnId="{5F3092CE-5DDE-4C73-9B3C-AD71C37A348F}">
      <dgm:prSet/>
      <dgm:spPr/>
      <dgm:t>
        <a:bodyPr/>
        <a:lstStyle/>
        <a:p>
          <a:endParaRPr lang="en-US"/>
        </a:p>
      </dgm:t>
    </dgm:pt>
    <dgm:pt modelId="{8F8E6191-3936-4245-9264-86CCE524D2F6}" type="sibTrans" cxnId="{5F3092CE-5DDE-4C73-9B3C-AD71C37A348F}">
      <dgm:prSet/>
      <dgm:spPr/>
      <dgm:t>
        <a:bodyPr/>
        <a:lstStyle/>
        <a:p>
          <a:endParaRPr lang="en-US"/>
        </a:p>
      </dgm:t>
    </dgm:pt>
    <dgm:pt modelId="{55A97AB8-B770-4E9A-AEB5-A8746177E850}" type="pres">
      <dgm:prSet presAssocID="{B5A6C499-A586-4B15-80D0-A3EB55891065}" presName="diagram" presStyleCnt="0">
        <dgm:presLayoutVars>
          <dgm:chPref val="1"/>
          <dgm:dir/>
          <dgm:animOne val="branch"/>
          <dgm:animLvl val="lvl"/>
          <dgm:resizeHandles val="exact"/>
        </dgm:presLayoutVars>
      </dgm:prSet>
      <dgm:spPr/>
    </dgm:pt>
    <dgm:pt modelId="{8F9DFFC2-47AD-411E-B517-64A0BBA2E263}" type="pres">
      <dgm:prSet presAssocID="{127D2889-84E8-41B4-9525-57019636E6B7}" presName="root1" presStyleCnt="0"/>
      <dgm:spPr/>
    </dgm:pt>
    <dgm:pt modelId="{717C8E9C-E69B-4AA0-8A06-1A8F47FB7DBA}" type="pres">
      <dgm:prSet presAssocID="{127D2889-84E8-41B4-9525-57019636E6B7}" presName="LevelOneTextNode" presStyleLbl="node0" presStyleIdx="0" presStyleCnt="2" custScaleY="107094">
        <dgm:presLayoutVars>
          <dgm:chPref val="3"/>
        </dgm:presLayoutVars>
      </dgm:prSet>
      <dgm:spPr/>
    </dgm:pt>
    <dgm:pt modelId="{927FB4FF-48ED-4E91-99B6-9366F94C3913}" type="pres">
      <dgm:prSet presAssocID="{127D2889-84E8-41B4-9525-57019636E6B7}" presName="level2hierChild" presStyleCnt="0"/>
      <dgm:spPr/>
    </dgm:pt>
    <dgm:pt modelId="{117F070D-2573-4C05-8AC8-E475CD2E64E2}" type="pres">
      <dgm:prSet presAssocID="{B08D00B6-9B40-4F95-AF75-74FE9663B95E}" presName="conn2-1" presStyleLbl="parChTrans1D2" presStyleIdx="0" presStyleCnt="3"/>
      <dgm:spPr/>
    </dgm:pt>
    <dgm:pt modelId="{9FFB5C78-34F8-4BF8-AC52-2105303EDB45}" type="pres">
      <dgm:prSet presAssocID="{B08D00B6-9B40-4F95-AF75-74FE9663B95E}" presName="connTx" presStyleLbl="parChTrans1D2" presStyleIdx="0" presStyleCnt="3"/>
      <dgm:spPr/>
    </dgm:pt>
    <dgm:pt modelId="{D06CA6E6-7442-48EB-845F-EBDA07410026}" type="pres">
      <dgm:prSet presAssocID="{C37AD4F8-EADB-4723-B0EB-64B46A6211F9}" presName="root2" presStyleCnt="0"/>
      <dgm:spPr/>
    </dgm:pt>
    <dgm:pt modelId="{2333FBB4-C881-4821-9842-31986C403E68}" type="pres">
      <dgm:prSet presAssocID="{C37AD4F8-EADB-4723-B0EB-64B46A6211F9}" presName="LevelTwoTextNode" presStyleLbl="node2" presStyleIdx="0" presStyleCnt="3" custScaleY="65346" custLinFactNeighborX="-3528" custLinFactNeighborY="54102">
        <dgm:presLayoutVars>
          <dgm:chPref val="3"/>
        </dgm:presLayoutVars>
      </dgm:prSet>
      <dgm:spPr/>
    </dgm:pt>
    <dgm:pt modelId="{FAC28E37-675E-460F-8716-F2F61D6343B0}" type="pres">
      <dgm:prSet presAssocID="{C37AD4F8-EADB-4723-B0EB-64B46A6211F9}" presName="level3hierChild" presStyleCnt="0"/>
      <dgm:spPr/>
    </dgm:pt>
    <dgm:pt modelId="{1BA1E413-E4C5-4A0D-93C5-9DB8C3879599}" type="pres">
      <dgm:prSet presAssocID="{052A766F-D4BD-4F24-A13E-F77BA8C3654C}" presName="conn2-1" presStyleLbl="parChTrans1D2" presStyleIdx="1" presStyleCnt="3"/>
      <dgm:spPr/>
    </dgm:pt>
    <dgm:pt modelId="{E647CC6B-F015-479A-B284-2C6279C241CA}" type="pres">
      <dgm:prSet presAssocID="{052A766F-D4BD-4F24-A13E-F77BA8C3654C}" presName="connTx" presStyleLbl="parChTrans1D2" presStyleIdx="1" presStyleCnt="3"/>
      <dgm:spPr/>
    </dgm:pt>
    <dgm:pt modelId="{B3062358-194D-4EF5-BB2B-B35529541092}" type="pres">
      <dgm:prSet presAssocID="{9C0E78D7-06BD-4E37-A1E3-9B726B4018DF}" presName="root2" presStyleCnt="0"/>
      <dgm:spPr/>
    </dgm:pt>
    <dgm:pt modelId="{B84598FF-DD95-4ACB-AB2E-9DD5684C7BE4}" type="pres">
      <dgm:prSet presAssocID="{9C0E78D7-06BD-4E37-A1E3-9B726B4018DF}" presName="LevelTwoTextNode" presStyleLbl="node2" presStyleIdx="1" presStyleCnt="3" custScaleY="62404" custLinFactNeighborX="-3528" custLinFactNeighborY="54102">
        <dgm:presLayoutVars>
          <dgm:chPref val="3"/>
        </dgm:presLayoutVars>
      </dgm:prSet>
      <dgm:spPr/>
    </dgm:pt>
    <dgm:pt modelId="{AC831752-3A43-466B-A974-6AD7032D2B28}" type="pres">
      <dgm:prSet presAssocID="{9C0E78D7-06BD-4E37-A1E3-9B726B4018DF}" presName="level3hierChild" presStyleCnt="0"/>
      <dgm:spPr/>
    </dgm:pt>
    <dgm:pt modelId="{EA9A0297-A72D-42FB-B629-0B2EE01038E6}" type="pres">
      <dgm:prSet presAssocID="{7421CF74-E40C-470A-9A96-B51A514A13DA}" presName="conn2-1" presStyleLbl="parChTrans1D2" presStyleIdx="2" presStyleCnt="3"/>
      <dgm:spPr/>
    </dgm:pt>
    <dgm:pt modelId="{E811AD65-CCC7-496C-A744-FC71F0C5986A}" type="pres">
      <dgm:prSet presAssocID="{7421CF74-E40C-470A-9A96-B51A514A13DA}" presName="connTx" presStyleLbl="parChTrans1D2" presStyleIdx="2" presStyleCnt="3"/>
      <dgm:spPr/>
    </dgm:pt>
    <dgm:pt modelId="{A148386E-68FE-4879-9676-CD797001ED9D}" type="pres">
      <dgm:prSet presAssocID="{A6C2F282-97AB-440B-8175-7821ADE2CADC}" presName="root2" presStyleCnt="0"/>
      <dgm:spPr/>
    </dgm:pt>
    <dgm:pt modelId="{56926171-C6FF-4FDC-8ADB-078A8FFA0F7E}" type="pres">
      <dgm:prSet presAssocID="{A6C2F282-97AB-440B-8175-7821ADE2CADC}" presName="LevelTwoTextNode" presStyleLbl="node2" presStyleIdx="2" presStyleCnt="3" custScaleY="59484" custLinFactNeighborX="-3528" custLinFactNeighborY="54102">
        <dgm:presLayoutVars>
          <dgm:chPref val="3"/>
        </dgm:presLayoutVars>
      </dgm:prSet>
      <dgm:spPr/>
    </dgm:pt>
    <dgm:pt modelId="{AF2B5AD5-5A57-40A1-8CA6-1BFE9404CDD8}" type="pres">
      <dgm:prSet presAssocID="{A6C2F282-97AB-440B-8175-7821ADE2CADC}" presName="level3hierChild" presStyleCnt="0"/>
      <dgm:spPr/>
    </dgm:pt>
    <dgm:pt modelId="{B8617AE7-5E33-440A-8100-4BEC86CA051A}" type="pres">
      <dgm:prSet presAssocID="{73621525-9E33-4429-84E8-C5F3A3DBCB6C}" presName="root1" presStyleCnt="0"/>
      <dgm:spPr/>
    </dgm:pt>
    <dgm:pt modelId="{A5AEA811-E96C-4823-893F-0495461F585C}" type="pres">
      <dgm:prSet presAssocID="{73621525-9E33-4429-84E8-C5F3A3DBCB6C}" presName="LevelOneTextNode" presStyleLbl="node0" presStyleIdx="1" presStyleCnt="2" custScaleY="65346" custLinFactX="35646" custLinFactY="-100000" custLinFactNeighborX="100000" custLinFactNeighborY="-111538">
        <dgm:presLayoutVars>
          <dgm:chPref val="3"/>
        </dgm:presLayoutVars>
      </dgm:prSet>
      <dgm:spPr/>
    </dgm:pt>
    <dgm:pt modelId="{6A31A2BF-20AF-4DBF-BB5A-F98976F75415}" type="pres">
      <dgm:prSet presAssocID="{73621525-9E33-4429-84E8-C5F3A3DBCB6C}" presName="level2hierChild" presStyleCnt="0"/>
      <dgm:spPr/>
    </dgm:pt>
  </dgm:ptLst>
  <dgm:cxnLst>
    <dgm:cxn modelId="{DD4C0C02-7417-4C45-86CF-A355B6C2615C}" type="presOf" srcId="{A6C2F282-97AB-440B-8175-7821ADE2CADC}" destId="{56926171-C6FF-4FDC-8ADB-078A8FFA0F7E}" srcOrd="0" destOrd="0" presId="urn:microsoft.com/office/officeart/2005/8/layout/hierarchy2"/>
    <dgm:cxn modelId="{D61ADE08-85CD-42F0-A36E-906BB89745CF}" type="presOf" srcId="{9C0E78D7-06BD-4E37-A1E3-9B726B4018DF}" destId="{B84598FF-DD95-4ACB-AB2E-9DD5684C7BE4}" srcOrd="0" destOrd="0" presId="urn:microsoft.com/office/officeart/2005/8/layout/hierarchy2"/>
    <dgm:cxn modelId="{D617A122-01E4-4BD0-BF43-89A67CB866D2}" type="presOf" srcId="{7421CF74-E40C-470A-9A96-B51A514A13DA}" destId="{EA9A0297-A72D-42FB-B629-0B2EE01038E6}" srcOrd="0" destOrd="0" presId="urn:microsoft.com/office/officeart/2005/8/layout/hierarchy2"/>
    <dgm:cxn modelId="{EB824A31-200E-4B67-9C59-1522AEADB736}" srcId="{127D2889-84E8-41B4-9525-57019636E6B7}" destId="{9C0E78D7-06BD-4E37-A1E3-9B726B4018DF}" srcOrd="1" destOrd="0" parTransId="{052A766F-D4BD-4F24-A13E-F77BA8C3654C}" sibTransId="{429A68E5-24CC-4558-B9A0-7B35DB860E84}"/>
    <dgm:cxn modelId="{7134B032-F1A1-4C1E-A4FC-78EFEE2C0A83}" type="presOf" srcId="{7421CF74-E40C-470A-9A96-B51A514A13DA}" destId="{E811AD65-CCC7-496C-A744-FC71F0C5986A}" srcOrd="1" destOrd="0" presId="urn:microsoft.com/office/officeart/2005/8/layout/hierarchy2"/>
    <dgm:cxn modelId="{FDE92C40-5A34-4750-8B6B-34F57854CB4E}" type="presOf" srcId="{B08D00B6-9B40-4F95-AF75-74FE9663B95E}" destId="{9FFB5C78-34F8-4BF8-AC52-2105303EDB45}" srcOrd="1" destOrd="0" presId="urn:microsoft.com/office/officeart/2005/8/layout/hierarchy2"/>
    <dgm:cxn modelId="{10D8A356-4F60-4452-AA42-2BC27BE71587}" type="presOf" srcId="{127D2889-84E8-41B4-9525-57019636E6B7}" destId="{717C8E9C-E69B-4AA0-8A06-1A8F47FB7DBA}" srcOrd="0" destOrd="0" presId="urn:microsoft.com/office/officeart/2005/8/layout/hierarchy2"/>
    <dgm:cxn modelId="{34056659-638A-422D-B90E-C3BFB358A90A}" srcId="{127D2889-84E8-41B4-9525-57019636E6B7}" destId="{A6C2F282-97AB-440B-8175-7821ADE2CADC}" srcOrd="2" destOrd="0" parTransId="{7421CF74-E40C-470A-9A96-B51A514A13DA}" sibTransId="{ECB5B7D6-E464-4EAC-9070-28AEC7B3E89E}"/>
    <dgm:cxn modelId="{5484DF92-9D04-43A4-A240-54DD931744A6}" type="presOf" srcId="{052A766F-D4BD-4F24-A13E-F77BA8C3654C}" destId="{1BA1E413-E4C5-4A0D-93C5-9DB8C3879599}" srcOrd="0" destOrd="0" presId="urn:microsoft.com/office/officeart/2005/8/layout/hierarchy2"/>
    <dgm:cxn modelId="{5DF0B29C-6362-41CF-9794-D4A5A5270F73}" type="presOf" srcId="{B5A6C499-A586-4B15-80D0-A3EB55891065}" destId="{55A97AB8-B770-4E9A-AEB5-A8746177E850}" srcOrd="0" destOrd="0" presId="urn:microsoft.com/office/officeart/2005/8/layout/hierarchy2"/>
    <dgm:cxn modelId="{7F819EA6-CA5F-44BA-9959-B237597C4ACC}" srcId="{B5A6C499-A586-4B15-80D0-A3EB55891065}" destId="{127D2889-84E8-41B4-9525-57019636E6B7}" srcOrd="0" destOrd="0" parTransId="{1542EB81-2F43-4F4E-9A82-785168C19901}" sibTransId="{566A85DC-401F-4041-A3AC-7E845D658A41}"/>
    <dgm:cxn modelId="{5AE31AB8-DDE1-45A0-9B2B-A99578CC8630}" srcId="{127D2889-84E8-41B4-9525-57019636E6B7}" destId="{C37AD4F8-EADB-4723-B0EB-64B46A6211F9}" srcOrd="0" destOrd="0" parTransId="{B08D00B6-9B40-4F95-AF75-74FE9663B95E}" sibTransId="{D798F800-8A80-4E00-A6AD-AF0271C7C2A2}"/>
    <dgm:cxn modelId="{5F3092CE-5DDE-4C73-9B3C-AD71C37A348F}" srcId="{B5A6C499-A586-4B15-80D0-A3EB55891065}" destId="{73621525-9E33-4429-84E8-C5F3A3DBCB6C}" srcOrd="1" destOrd="0" parTransId="{CF302FA3-92C1-4F1A-A2EE-72852176F21C}" sibTransId="{8F8E6191-3936-4245-9264-86CCE524D2F6}"/>
    <dgm:cxn modelId="{E2FCD8CE-4EF4-4D06-8D15-FB7242B53DA9}" type="presOf" srcId="{052A766F-D4BD-4F24-A13E-F77BA8C3654C}" destId="{E647CC6B-F015-479A-B284-2C6279C241CA}" srcOrd="1" destOrd="0" presId="urn:microsoft.com/office/officeart/2005/8/layout/hierarchy2"/>
    <dgm:cxn modelId="{3A8F2DDE-A0ED-4ACF-A8C4-338483F3AB8C}" type="presOf" srcId="{73621525-9E33-4429-84E8-C5F3A3DBCB6C}" destId="{A5AEA811-E96C-4823-893F-0495461F585C}" srcOrd="0" destOrd="0" presId="urn:microsoft.com/office/officeart/2005/8/layout/hierarchy2"/>
    <dgm:cxn modelId="{05459FE1-249B-4A46-AD06-920CD64F7FB6}" type="presOf" srcId="{C37AD4F8-EADB-4723-B0EB-64B46A6211F9}" destId="{2333FBB4-C881-4821-9842-31986C403E68}" srcOrd="0" destOrd="0" presId="urn:microsoft.com/office/officeart/2005/8/layout/hierarchy2"/>
    <dgm:cxn modelId="{996944F8-214B-4B7F-890C-E17275BEEC7B}" type="presOf" srcId="{B08D00B6-9B40-4F95-AF75-74FE9663B95E}" destId="{117F070D-2573-4C05-8AC8-E475CD2E64E2}" srcOrd="0" destOrd="0" presId="urn:microsoft.com/office/officeart/2005/8/layout/hierarchy2"/>
    <dgm:cxn modelId="{6CFB10DC-9A5D-4ACA-AE7C-9E79E724EAA5}" type="presParOf" srcId="{55A97AB8-B770-4E9A-AEB5-A8746177E850}" destId="{8F9DFFC2-47AD-411E-B517-64A0BBA2E263}" srcOrd="0" destOrd="0" presId="urn:microsoft.com/office/officeart/2005/8/layout/hierarchy2"/>
    <dgm:cxn modelId="{2526C08A-CAFF-476A-845C-E450FC7B2B90}" type="presParOf" srcId="{8F9DFFC2-47AD-411E-B517-64A0BBA2E263}" destId="{717C8E9C-E69B-4AA0-8A06-1A8F47FB7DBA}" srcOrd="0" destOrd="0" presId="urn:microsoft.com/office/officeart/2005/8/layout/hierarchy2"/>
    <dgm:cxn modelId="{B1C4A956-2CB3-4079-AC92-AE838FB1F594}" type="presParOf" srcId="{8F9DFFC2-47AD-411E-B517-64A0BBA2E263}" destId="{927FB4FF-48ED-4E91-99B6-9366F94C3913}" srcOrd="1" destOrd="0" presId="urn:microsoft.com/office/officeart/2005/8/layout/hierarchy2"/>
    <dgm:cxn modelId="{61F5D2AF-F4B4-4935-A8B0-254AD9859800}" type="presParOf" srcId="{927FB4FF-48ED-4E91-99B6-9366F94C3913}" destId="{117F070D-2573-4C05-8AC8-E475CD2E64E2}" srcOrd="0" destOrd="0" presId="urn:microsoft.com/office/officeart/2005/8/layout/hierarchy2"/>
    <dgm:cxn modelId="{0C6EB916-7740-44EB-869A-45642E25625A}" type="presParOf" srcId="{117F070D-2573-4C05-8AC8-E475CD2E64E2}" destId="{9FFB5C78-34F8-4BF8-AC52-2105303EDB45}" srcOrd="0" destOrd="0" presId="urn:microsoft.com/office/officeart/2005/8/layout/hierarchy2"/>
    <dgm:cxn modelId="{512D3D4D-4540-4DD5-9300-ADD07480E087}" type="presParOf" srcId="{927FB4FF-48ED-4E91-99B6-9366F94C3913}" destId="{D06CA6E6-7442-48EB-845F-EBDA07410026}" srcOrd="1" destOrd="0" presId="urn:microsoft.com/office/officeart/2005/8/layout/hierarchy2"/>
    <dgm:cxn modelId="{934296CC-2E3D-4A94-968F-AE3C416CBA58}" type="presParOf" srcId="{D06CA6E6-7442-48EB-845F-EBDA07410026}" destId="{2333FBB4-C881-4821-9842-31986C403E68}" srcOrd="0" destOrd="0" presId="urn:microsoft.com/office/officeart/2005/8/layout/hierarchy2"/>
    <dgm:cxn modelId="{21E5AB16-4AE4-496C-BE77-A3DC5F7E1760}" type="presParOf" srcId="{D06CA6E6-7442-48EB-845F-EBDA07410026}" destId="{FAC28E37-675E-460F-8716-F2F61D6343B0}" srcOrd="1" destOrd="0" presId="urn:microsoft.com/office/officeart/2005/8/layout/hierarchy2"/>
    <dgm:cxn modelId="{47646DF7-30CB-45C5-8423-D3E4A564CAC7}" type="presParOf" srcId="{927FB4FF-48ED-4E91-99B6-9366F94C3913}" destId="{1BA1E413-E4C5-4A0D-93C5-9DB8C3879599}" srcOrd="2" destOrd="0" presId="urn:microsoft.com/office/officeart/2005/8/layout/hierarchy2"/>
    <dgm:cxn modelId="{A2605427-9AAA-46E8-8EE7-2E4118AB0023}" type="presParOf" srcId="{1BA1E413-E4C5-4A0D-93C5-9DB8C3879599}" destId="{E647CC6B-F015-479A-B284-2C6279C241CA}" srcOrd="0" destOrd="0" presId="urn:microsoft.com/office/officeart/2005/8/layout/hierarchy2"/>
    <dgm:cxn modelId="{1E26E82E-4FAD-4753-919F-DB8FD3634AFE}" type="presParOf" srcId="{927FB4FF-48ED-4E91-99B6-9366F94C3913}" destId="{B3062358-194D-4EF5-BB2B-B35529541092}" srcOrd="3" destOrd="0" presId="urn:microsoft.com/office/officeart/2005/8/layout/hierarchy2"/>
    <dgm:cxn modelId="{1F2FD3AF-0356-42B9-A405-F15EFA30A253}" type="presParOf" srcId="{B3062358-194D-4EF5-BB2B-B35529541092}" destId="{B84598FF-DD95-4ACB-AB2E-9DD5684C7BE4}" srcOrd="0" destOrd="0" presId="urn:microsoft.com/office/officeart/2005/8/layout/hierarchy2"/>
    <dgm:cxn modelId="{2B5F5901-AE61-49E5-9349-DCFFDC7EDC45}" type="presParOf" srcId="{B3062358-194D-4EF5-BB2B-B35529541092}" destId="{AC831752-3A43-466B-A974-6AD7032D2B28}" srcOrd="1" destOrd="0" presId="urn:microsoft.com/office/officeart/2005/8/layout/hierarchy2"/>
    <dgm:cxn modelId="{DB093A1A-7E78-476D-B4CA-7C271C443971}" type="presParOf" srcId="{927FB4FF-48ED-4E91-99B6-9366F94C3913}" destId="{EA9A0297-A72D-42FB-B629-0B2EE01038E6}" srcOrd="4" destOrd="0" presId="urn:microsoft.com/office/officeart/2005/8/layout/hierarchy2"/>
    <dgm:cxn modelId="{67E6ECF6-A832-4439-AB5F-F55A7FBF41B7}" type="presParOf" srcId="{EA9A0297-A72D-42FB-B629-0B2EE01038E6}" destId="{E811AD65-CCC7-496C-A744-FC71F0C5986A}" srcOrd="0" destOrd="0" presId="urn:microsoft.com/office/officeart/2005/8/layout/hierarchy2"/>
    <dgm:cxn modelId="{A7EF6711-3E8F-4A29-BCD0-7277FDA90E20}" type="presParOf" srcId="{927FB4FF-48ED-4E91-99B6-9366F94C3913}" destId="{A148386E-68FE-4879-9676-CD797001ED9D}" srcOrd="5" destOrd="0" presId="urn:microsoft.com/office/officeart/2005/8/layout/hierarchy2"/>
    <dgm:cxn modelId="{853C041A-95DB-45DD-AE52-41735C2D512B}" type="presParOf" srcId="{A148386E-68FE-4879-9676-CD797001ED9D}" destId="{56926171-C6FF-4FDC-8ADB-078A8FFA0F7E}" srcOrd="0" destOrd="0" presId="urn:microsoft.com/office/officeart/2005/8/layout/hierarchy2"/>
    <dgm:cxn modelId="{88512563-DC51-40CC-B6B2-43FB770C8E49}" type="presParOf" srcId="{A148386E-68FE-4879-9676-CD797001ED9D}" destId="{AF2B5AD5-5A57-40A1-8CA6-1BFE9404CDD8}" srcOrd="1" destOrd="0" presId="urn:microsoft.com/office/officeart/2005/8/layout/hierarchy2"/>
    <dgm:cxn modelId="{07980BD4-75FA-4670-A20F-20F33CA9012E}" type="presParOf" srcId="{55A97AB8-B770-4E9A-AEB5-A8746177E850}" destId="{B8617AE7-5E33-440A-8100-4BEC86CA051A}" srcOrd="1" destOrd="0" presId="urn:microsoft.com/office/officeart/2005/8/layout/hierarchy2"/>
    <dgm:cxn modelId="{97788DAE-3CEF-4A00-97B5-C37F2495CC0F}" type="presParOf" srcId="{B8617AE7-5E33-440A-8100-4BEC86CA051A}" destId="{A5AEA811-E96C-4823-893F-0495461F585C}" srcOrd="0" destOrd="0" presId="urn:microsoft.com/office/officeart/2005/8/layout/hierarchy2"/>
    <dgm:cxn modelId="{622F4372-14F6-409F-ACF6-3F0B7C802571}" type="presParOf" srcId="{B8617AE7-5E33-440A-8100-4BEC86CA051A}" destId="{6A31A2BF-20AF-4DBF-BB5A-F98976F75415}"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C1E366-CCE2-41F7-8C07-89E522922F29}" type="doc">
      <dgm:prSet loTypeId="urn:microsoft.com/office/officeart/2005/8/layout/vProcess5" loCatId="process" qsTypeId="urn:microsoft.com/office/officeart/2005/8/quickstyle/simple1" qsCatId="simple" csTypeId="urn:microsoft.com/office/officeart/2005/8/colors/accent0_2" csCatId="mainScheme" phldr="1"/>
      <dgm:spPr/>
    </dgm:pt>
    <dgm:pt modelId="{C53FE0B8-FC9A-4456-87DC-258E49E53F09}">
      <dgm:prSet phldrT="[Text]" custT="1"/>
      <dgm:spPr/>
      <dgm:t>
        <a:bodyPr lIns="182880"/>
        <a:lstStyle/>
        <a:p>
          <a:r>
            <a:rPr lang="en-US" sz="2000" dirty="0"/>
            <a:t>Assess patient’s overall health status and any contraindications.</a:t>
          </a:r>
        </a:p>
      </dgm:t>
    </dgm:pt>
    <dgm:pt modelId="{A1853864-1206-4BEF-83F0-30E7148930A8}" type="parTrans" cxnId="{E4593B7A-5217-45AF-9C76-DD7A0EA40713}">
      <dgm:prSet/>
      <dgm:spPr/>
      <dgm:t>
        <a:bodyPr/>
        <a:lstStyle/>
        <a:p>
          <a:endParaRPr lang="en-US"/>
        </a:p>
      </dgm:t>
    </dgm:pt>
    <dgm:pt modelId="{94F99182-47E9-41F5-B73E-38D52A9DA4E0}" type="sibTrans" cxnId="{E4593B7A-5217-45AF-9C76-DD7A0EA40713}">
      <dgm:prSet/>
      <dgm:spPr/>
      <dgm:t>
        <a:bodyPr/>
        <a:lstStyle/>
        <a:p>
          <a:endParaRPr lang="en-US"/>
        </a:p>
      </dgm:t>
    </dgm:pt>
    <dgm:pt modelId="{19FCB9C1-2267-48BF-BC25-F11AA4CF759D}">
      <dgm:prSet phldrT="[Text]" custT="1"/>
      <dgm:spPr/>
      <dgm:t>
        <a:bodyPr lIns="182880"/>
        <a:lstStyle/>
        <a:p>
          <a:r>
            <a:rPr lang="en-US" sz="2000" dirty="0"/>
            <a:t>Determine the socio-economic conditions of the patient and capacities of the health system.</a:t>
          </a:r>
        </a:p>
      </dgm:t>
    </dgm:pt>
    <dgm:pt modelId="{FC921D7E-4B12-4F6B-90DD-6CFDF4B317B8}" type="parTrans" cxnId="{CA1A5A1E-A510-45AB-8E56-E03A988E22FC}">
      <dgm:prSet/>
      <dgm:spPr/>
      <dgm:t>
        <a:bodyPr/>
        <a:lstStyle/>
        <a:p>
          <a:endParaRPr lang="en-US"/>
        </a:p>
      </dgm:t>
    </dgm:pt>
    <dgm:pt modelId="{C6AF8CC0-AB58-4772-9B5B-90CACA2E16A7}" type="sibTrans" cxnId="{CA1A5A1E-A510-45AB-8E56-E03A988E22FC}">
      <dgm:prSet/>
      <dgm:spPr/>
      <dgm:t>
        <a:bodyPr/>
        <a:lstStyle/>
        <a:p>
          <a:endParaRPr lang="en-US"/>
        </a:p>
      </dgm:t>
    </dgm:pt>
    <dgm:pt modelId="{7A9DBECD-F29C-41B1-B079-B44501C153FE}">
      <dgm:prSet phldrT="[Text]" custT="1"/>
      <dgm:spPr/>
      <dgm:t>
        <a:bodyPr lIns="182880" rIns="0"/>
        <a:lstStyle/>
        <a:p>
          <a:r>
            <a:rPr lang="en-US" sz="2000" dirty="0"/>
            <a:t>Develop a plan that will address the patient’s health needs, considering what is feasible for them after they leave the hospital in the long-term. </a:t>
          </a:r>
        </a:p>
      </dgm:t>
    </dgm:pt>
    <dgm:pt modelId="{3651B48E-875F-494F-9A82-5986218EBEF3}" type="parTrans" cxnId="{EC838B1B-5003-4C25-AEC5-288DB5C00081}">
      <dgm:prSet/>
      <dgm:spPr/>
      <dgm:t>
        <a:bodyPr/>
        <a:lstStyle/>
        <a:p>
          <a:endParaRPr lang="en-US"/>
        </a:p>
      </dgm:t>
    </dgm:pt>
    <dgm:pt modelId="{6E4686B3-E48B-4587-96FA-E07848B488C4}" type="sibTrans" cxnId="{EC838B1B-5003-4C25-AEC5-288DB5C00081}">
      <dgm:prSet/>
      <dgm:spPr/>
      <dgm:t>
        <a:bodyPr/>
        <a:lstStyle/>
        <a:p>
          <a:endParaRPr lang="en-US"/>
        </a:p>
      </dgm:t>
    </dgm:pt>
    <dgm:pt modelId="{CCC9717A-E6E6-4746-A965-0D36720F5C6C}" type="pres">
      <dgm:prSet presAssocID="{4BC1E366-CCE2-41F7-8C07-89E522922F29}" presName="outerComposite" presStyleCnt="0">
        <dgm:presLayoutVars>
          <dgm:chMax val="5"/>
          <dgm:dir/>
          <dgm:resizeHandles val="exact"/>
        </dgm:presLayoutVars>
      </dgm:prSet>
      <dgm:spPr/>
    </dgm:pt>
    <dgm:pt modelId="{2CDEE3B1-584C-47B7-BEF8-3F542AE17830}" type="pres">
      <dgm:prSet presAssocID="{4BC1E366-CCE2-41F7-8C07-89E522922F29}" presName="dummyMaxCanvas" presStyleCnt="0">
        <dgm:presLayoutVars/>
      </dgm:prSet>
      <dgm:spPr/>
    </dgm:pt>
    <dgm:pt modelId="{4E383CE7-C11D-4D9A-A4D9-43451FFEB6F2}" type="pres">
      <dgm:prSet presAssocID="{4BC1E366-CCE2-41F7-8C07-89E522922F29}" presName="ThreeNodes_1" presStyleLbl="node1" presStyleIdx="0" presStyleCnt="3" custScaleY="64609" custLinFactNeighborX="1694" custLinFactNeighborY="9210">
        <dgm:presLayoutVars>
          <dgm:bulletEnabled val="1"/>
        </dgm:presLayoutVars>
      </dgm:prSet>
      <dgm:spPr/>
    </dgm:pt>
    <dgm:pt modelId="{974147DB-9863-4BFD-9B87-BB76438FDC94}" type="pres">
      <dgm:prSet presAssocID="{4BC1E366-CCE2-41F7-8C07-89E522922F29}" presName="ThreeNodes_2" presStyleLbl="node1" presStyleIdx="1" presStyleCnt="3" custScaleY="73115">
        <dgm:presLayoutVars>
          <dgm:bulletEnabled val="1"/>
        </dgm:presLayoutVars>
      </dgm:prSet>
      <dgm:spPr/>
    </dgm:pt>
    <dgm:pt modelId="{C10EEC06-5BD6-4C0E-941C-A82B14CDD5E9}" type="pres">
      <dgm:prSet presAssocID="{4BC1E366-CCE2-41F7-8C07-89E522922F29}" presName="ThreeNodes_3" presStyleLbl="node1" presStyleIdx="2" presStyleCnt="3" custScaleX="101920" custScaleY="64822" custLinFactNeighborX="0" custLinFactNeighborY="-10294">
        <dgm:presLayoutVars>
          <dgm:bulletEnabled val="1"/>
        </dgm:presLayoutVars>
      </dgm:prSet>
      <dgm:spPr/>
    </dgm:pt>
    <dgm:pt modelId="{2A58B45A-62ED-4DE6-9F46-5D0182B047FC}" type="pres">
      <dgm:prSet presAssocID="{4BC1E366-CCE2-41F7-8C07-89E522922F29}" presName="ThreeConn_1-2" presStyleLbl="fgAccFollowNode1" presStyleIdx="0" presStyleCnt="2">
        <dgm:presLayoutVars>
          <dgm:bulletEnabled val="1"/>
        </dgm:presLayoutVars>
      </dgm:prSet>
      <dgm:spPr/>
    </dgm:pt>
    <dgm:pt modelId="{D63A5150-CBC0-432A-92A6-F43B9ADC0FDF}" type="pres">
      <dgm:prSet presAssocID="{4BC1E366-CCE2-41F7-8C07-89E522922F29}" presName="ThreeConn_2-3" presStyleLbl="fgAccFollowNode1" presStyleIdx="1" presStyleCnt="2" custLinFactNeighborX="11600">
        <dgm:presLayoutVars>
          <dgm:bulletEnabled val="1"/>
        </dgm:presLayoutVars>
      </dgm:prSet>
      <dgm:spPr/>
    </dgm:pt>
    <dgm:pt modelId="{ECACDF1D-2233-41EE-8647-A557F2252F83}" type="pres">
      <dgm:prSet presAssocID="{4BC1E366-CCE2-41F7-8C07-89E522922F29}" presName="ThreeNodes_1_text" presStyleLbl="node1" presStyleIdx="2" presStyleCnt="3">
        <dgm:presLayoutVars>
          <dgm:bulletEnabled val="1"/>
        </dgm:presLayoutVars>
      </dgm:prSet>
      <dgm:spPr/>
    </dgm:pt>
    <dgm:pt modelId="{E00688A8-4CC1-4D1D-9DA7-B1A953795292}" type="pres">
      <dgm:prSet presAssocID="{4BC1E366-CCE2-41F7-8C07-89E522922F29}" presName="ThreeNodes_2_text" presStyleLbl="node1" presStyleIdx="2" presStyleCnt="3">
        <dgm:presLayoutVars>
          <dgm:bulletEnabled val="1"/>
        </dgm:presLayoutVars>
      </dgm:prSet>
      <dgm:spPr/>
    </dgm:pt>
    <dgm:pt modelId="{F4F47D06-4A06-4DC4-A002-7008FB4D183A}" type="pres">
      <dgm:prSet presAssocID="{4BC1E366-CCE2-41F7-8C07-89E522922F29}" presName="ThreeNodes_3_text" presStyleLbl="node1" presStyleIdx="2" presStyleCnt="3">
        <dgm:presLayoutVars>
          <dgm:bulletEnabled val="1"/>
        </dgm:presLayoutVars>
      </dgm:prSet>
      <dgm:spPr/>
    </dgm:pt>
  </dgm:ptLst>
  <dgm:cxnLst>
    <dgm:cxn modelId="{4B5AC00B-29F1-4CE3-BF6F-EBCDFB381F46}" type="presOf" srcId="{C53FE0B8-FC9A-4456-87DC-258E49E53F09}" destId="{ECACDF1D-2233-41EE-8647-A557F2252F83}" srcOrd="1" destOrd="0" presId="urn:microsoft.com/office/officeart/2005/8/layout/vProcess5"/>
    <dgm:cxn modelId="{97AE370C-A161-4D97-A21F-D3AF4187E53C}" type="presOf" srcId="{4BC1E366-CCE2-41F7-8C07-89E522922F29}" destId="{CCC9717A-E6E6-4746-A965-0D36720F5C6C}" srcOrd="0" destOrd="0" presId="urn:microsoft.com/office/officeart/2005/8/layout/vProcess5"/>
    <dgm:cxn modelId="{EC838B1B-5003-4C25-AEC5-288DB5C00081}" srcId="{4BC1E366-CCE2-41F7-8C07-89E522922F29}" destId="{7A9DBECD-F29C-41B1-B079-B44501C153FE}" srcOrd="2" destOrd="0" parTransId="{3651B48E-875F-494F-9A82-5986218EBEF3}" sibTransId="{6E4686B3-E48B-4587-96FA-E07848B488C4}"/>
    <dgm:cxn modelId="{CA1A5A1E-A510-45AB-8E56-E03A988E22FC}" srcId="{4BC1E366-CCE2-41F7-8C07-89E522922F29}" destId="{19FCB9C1-2267-48BF-BC25-F11AA4CF759D}" srcOrd="1" destOrd="0" parTransId="{FC921D7E-4B12-4F6B-90DD-6CFDF4B317B8}" sibTransId="{C6AF8CC0-AB58-4772-9B5B-90CACA2E16A7}"/>
    <dgm:cxn modelId="{9694873C-876D-46EF-9DDB-0378D9AB86A7}" type="presOf" srcId="{C53FE0B8-FC9A-4456-87DC-258E49E53F09}" destId="{4E383CE7-C11D-4D9A-A4D9-43451FFEB6F2}" srcOrd="0" destOrd="0" presId="urn:microsoft.com/office/officeart/2005/8/layout/vProcess5"/>
    <dgm:cxn modelId="{44315360-FBCE-4723-9DEA-C166543D6F21}" type="presOf" srcId="{19FCB9C1-2267-48BF-BC25-F11AA4CF759D}" destId="{974147DB-9863-4BFD-9B87-BB76438FDC94}" srcOrd="0" destOrd="0" presId="urn:microsoft.com/office/officeart/2005/8/layout/vProcess5"/>
    <dgm:cxn modelId="{94595B62-733D-4A72-95EF-7616296C5DA8}" type="presOf" srcId="{7A9DBECD-F29C-41B1-B079-B44501C153FE}" destId="{C10EEC06-5BD6-4C0E-941C-A82B14CDD5E9}" srcOrd="0" destOrd="0" presId="urn:microsoft.com/office/officeart/2005/8/layout/vProcess5"/>
    <dgm:cxn modelId="{C8983171-0C75-46C6-8FFB-9EDB7E10CBC5}" type="presOf" srcId="{C6AF8CC0-AB58-4772-9B5B-90CACA2E16A7}" destId="{D63A5150-CBC0-432A-92A6-F43B9ADC0FDF}" srcOrd="0" destOrd="0" presId="urn:microsoft.com/office/officeart/2005/8/layout/vProcess5"/>
    <dgm:cxn modelId="{E4593B7A-5217-45AF-9C76-DD7A0EA40713}" srcId="{4BC1E366-CCE2-41F7-8C07-89E522922F29}" destId="{C53FE0B8-FC9A-4456-87DC-258E49E53F09}" srcOrd="0" destOrd="0" parTransId="{A1853864-1206-4BEF-83F0-30E7148930A8}" sibTransId="{94F99182-47E9-41F5-B73E-38D52A9DA4E0}"/>
    <dgm:cxn modelId="{281553BA-D713-40B0-B34D-1084DAF525C6}" type="presOf" srcId="{7A9DBECD-F29C-41B1-B079-B44501C153FE}" destId="{F4F47D06-4A06-4DC4-A002-7008FB4D183A}" srcOrd="1" destOrd="0" presId="urn:microsoft.com/office/officeart/2005/8/layout/vProcess5"/>
    <dgm:cxn modelId="{5063DDDC-7D89-4E33-BBB4-A8C41851E813}" type="presOf" srcId="{19FCB9C1-2267-48BF-BC25-F11AA4CF759D}" destId="{E00688A8-4CC1-4D1D-9DA7-B1A953795292}" srcOrd="1" destOrd="0" presId="urn:microsoft.com/office/officeart/2005/8/layout/vProcess5"/>
    <dgm:cxn modelId="{8E1857FC-E223-4C02-ACBC-B220E4602160}" type="presOf" srcId="{94F99182-47E9-41F5-B73E-38D52A9DA4E0}" destId="{2A58B45A-62ED-4DE6-9F46-5D0182B047FC}" srcOrd="0" destOrd="0" presId="urn:microsoft.com/office/officeart/2005/8/layout/vProcess5"/>
    <dgm:cxn modelId="{0E67E234-C2D6-471C-ABCA-3F72D806489F}" type="presParOf" srcId="{CCC9717A-E6E6-4746-A965-0D36720F5C6C}" destId="{2CDEE3B1-584C-47B7-BEF8-3F542AE17830}" srcOrd="0" destOrd="0" presId="urn:microsoft.com/office/officeart/2005/8/layout/vProcess5"/>
    <dgm:cxn modelId="{18D160E9-6728-4138-B976-C933C6CD46BE}" type="presParOf" srcId="{CCC9717A-E6E6-4746-A965-0D36720F5C6C}" destId="{4E383CE7-C11D-4D9A-A4D9-43451FFEB6F2}" srcOrd="1" destOrd="0" presId="urn:microsoft.com/office/officeart/2005/8/layout/vProcess5"/>
    <dgm:cxn modelId="{AE865970-5FBF-43B4-8DB3-BD5DE7106685}" type="presParOf" srcId="{CCC9717A-E6E6-4746-A965-0D36720F5C6C}" destId="{974147DB-9863-4BFD-9B87-BB76438FDC94}" srcOrd="2" destOrd="0" presId="urn:microsoft.com/office/officeart/2005/8/layout/vProcess5"/>
    <dgm:cxn modelId="{7510E098-D5E2-4AEA-849F-4A33031515CD}" type="presParOf" srcId="{CCC9717A-E6E6-4746-A965-0D36720F5C6C}" destId="{C10EEC06-5BD6-4C0E-941C-A82B14CDD5E9}" srcOrd="3" destOrd="0" presId="urn:microsoft.com/office/officeart/2005/8/layout/vProcess5"/>
    <dgm:cxn modelId="{C68DADD1-D99C-4ECA-9B56-7C91D1DD5B2C}" type="presParOf" srcId="{CCC9717A-E6E6-4746-A965-0D36720F5C6C}" destId="{2A58B45A-62ED-4DE6-9F46-5D0182B047FC}" srcOrd="4" destOrd="0" presId="urn:microsoft.com/office/officeart/2005/8/layout/vProcess5"/>
    <dgm:cxn modelId="{17B9FD82-A16E-429A-BCC5-1F2FD4E53CCB}" type="presParOf" srcId="{CCC9717A-E6E6-4746-A965-0D36720F5C6C}" destId="{D63A5150-CBC0-432A-92A6-F43B9ADC0FDF}" srcOrd="5" destOrd="0" presId="urn:microsoft.com/office/officeart/2005/8/layout/vProcess5"/>
    <dgm:cxn modelId="{4847C3B8-D683-42D7-8663-DD3C343B92A3}" type="presParOf" srcId="{CCC9717A-E6E6-4746-A965-0D36720F5C6C}" destId="{ECACDF1D-2233-41EE-8647-A557F2252F83}" srcOrd="6" destOrd="0" presId="urn:microsoft.com/office/officeart/2005/8/layout/vProcess5"/>
    <dgm:cxn modelId="{77323EA1-66ED-446A-B0D6-81BD39563553}" type="presParOf" srcId="{CCC9717A-E6E6-4746-A965-0D36720F5C6C}" destId="{E00688A8-4CC1-4D1D-9DA7-B1A953795292}" srcOrd="7" destOrd="0" presId="urn:microsoft.com/office/officeart/2005/8/layout/vProcess5"/>
    <dgm:cxn modelId="{93213BC2-D8F7-4BD9-AF87-285F45938CEF}" type="presParOf" srcId="{CCC9717A-E6E6-4746-A965-0D36720F5C6C}" destId="{F4F47D06-4A06-4DC4-A002-7008FB4D183A}"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7C8E9C-E69B-4AA0-8A06-1A8F47FB7DBA}">
      <dsp:nvSpPr>
        <dsp:cNvPr id="0" name=""/>
        <dsp:cNvSpPr/>
      </dsp:nvSpPr>
      <dsp:spPr>
        <a:xfrm>
          <a:off x="5409" y="1661251"/>
          <a:ext cx="3068965" cy="1643338"/>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Arial" panose="020B0604020202020204" pitchFamily="34" charset="0"/>
              <a:cs typeface="Arial" panose="020B0604020202020204" pitchFamily="34" charset="0"/>
            </a:rPr>
            <a:t>There are some situations where it is </a:t>
          </a:r>
          <a:r>
            <a:rPr lang="en-US" sz="2000" b="1" u="sng" kern="1200" dirty="0">
              <a:solidFill>
                <a:schemeClr val="tx1"/>
              </a:solidFill>
              <a:latin typeface="Arial" panose="020B0604020202020204" pitchFamily="34" charset="0"/>
              <a:cs typeface="Arial" panose="020B0604020202020204" pitchFamily="34" charset="0"/>
            </a:rPr>
            <a:t>not</a:t>
          </a:r>
          <a:r>
            <a:rPr lang="en-US" sz="2000" b="1" kern="1200" dirty="0">
              <a:solidFill>
                <a:schemeClr val="tx1"/>
              </a:solidFill>
              <a:latin typeface="Arial" panose="020B0604020202020204" pitchFamily="34" charset="0"/>
              <a:cs typeface="Arial" panose="020B0604020202020204" pitchFamily="34" charset="0"/>
            </a:rPr>
            <a:t> </a:t>
          </a:r>
          <a:r>
            <a:rPr lang="en-US" sz="2000" kern="1200" dirty="0">
              <a:solidFill>
                <a:schemeClr val="tx1"/>
              </a:solidFill>
              <a:latin typeface="Arial" panose="020B0604020202020204" pitchFamily="34" charset="0"/>
              <a:cs typeface="Arial" panose="020B0604020202020204" pitchFamily="34" charset="0"/>
            </a:rPr>
            <a:t>advisable to operate, </a:t>
          </a:r>
          <a:r>
            <a:rPr lang="en-US" sz="2000" i="1" kern="1200" dirty="0">
              <a:solidFill>
                <a:schemeClr val="tx1"/>
              </a:solidFill>
              <a:latin typeface="Arial" panose="020B0604020202020204" pitchFamily="34" charset="0"/>
              <a:cs typeface="Arial" panose="020B0604020202020204" pitchFamily="34" charset="0"/>
            </a:rPr>
            <a:t>even if</a:t>
          </a:r>
          <a:r>
            <a:rPr lang="en-US" sz="2000" kern="1200" dirty="0">
              <a:solidFill>
                <a:schemeClr val="tx1"/>
              </a:solidFill>
              <a:latin typeface="Arial" panose="020B0604020202020204" pitchFamily="34" charset="0"/>
              <a:cs typeface="Arial" panose="020B0604020202020204" pitchFamily="34" charset="0"/>
            </a:rPr>
            <a:t> the patient has a </a:t>
          </a:r>
          <a:r>
            <a:rPr lang="en-US" sz="2000" kern="1200" dirty="0" err="1">
              <a:solidFill>
                <a:schemeClr val="tx1"/>
              </a:solidFill>
              <a:latin typeface="Arial" panose="020B0604020202020204" pitchFamily="34" charset="0"/>
              <a:cs typeface="Arial" panose="020B0604020202020204" pitchFamily="34" charset="0"/>
            </a:rPr>
            <a:t>filaricele</a:t>
          </a:r>
          <a:r>
            <a:rPr lang="en-US" sz="2000" kern="1200" dirty="0">
              <a:solidFill>
                <a:schemeClr val="tx1"/>
              </a:solidFill>
              <a:latin typeface="Arial" panose="020B0604020202020204" pitchFamily="34" charset="0"/>
              <a:cs typeface="Arial" panose="020B0604020202020204" pitchFamily="34" charset="0"/>
            </a:rPr>
            <a:t>.</a:t>
          </a:r>
        </a:p>
      </dsp:txBody>
      <dsp:txXfrm>
        <a:off x="53541" y="1709383"/>
        <a:ext cx="2972701" cy="1547074"/>
      </dsp:txXfrm>
    </dsp:sp>
    <dsp:sp modelId="{117F070D-2573-4C05-8AC8-E475CD2E64E2}">
      <dsp:nvSpPr>
        <dsp:cNvPr id="0" name=""/>
        <dsp:cNvSpPr/>
      </dsp:nvSpPr>
      <dsp:spPr>
        <a:xfrm rot="20599827">
          <a:off x="3049824" y="2289544"/>
          <a:ext cx="1168415" cy="51591"/>
        </a:xfrm>
        <a:custGeom>
          <a:avLst/>
          <a:gdLst/>
          <a:ahLst/>
          <a:cxnLst/>
          <a:rect l="0" t="0" r="0" b="0"/>
          <a:pathLst>
            <a:path>
              <a:moveTo>
                <a:pt x="0" y="25795"/>
              </a:moveTo>
              <a:lnTo>
                <a:pt x="1168415" y="25795"/>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Arial" panose="020B0604020202020204" pitchFamily="34" charset="0"/>
            <a:cs typeface="Arial" panose="020B0604020202020204" pitchFamily="34" charset="0"/>
          </a:endParaRPr>
        </a:p>
      </dsp:txBody>
      <dsp:txXfrm>
        <a:off x="3604821" y="2286129"/>
        <a:ext cx="58420" cy="58420"/>
      </dsp:txXfrm>
    </dsp:sp>
    <dsp:sp modelId="{2333FBB4-C881-4821-9842-31986C403E68}">
      <dsp:nvSpPr>
        <dsp:cNvPr id="0" name=""/>
        <dsp:cNvSpPr/>
      </dsp:nvSpPr>
      <dsp:spPr>
        <a:xfrm>
          <a:off x="4193688" y="1646397"/>
          <a:ext cx="3068965" cy="1002723"/>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Arial" panose="020B0604020202020204" pitchFamily="34" charset="0"/>
              <a:cs typeface="Arial" panose="020B0604020202020204" pitchFamily="34" charset="0"/>
            </a:rPr>
            <a:t>Surgical Team Member Factors</a:t>
          </a:r>
        </a:p>
      </dsp:txBody>
      <dsp:txXfrm>
        <a:off x="4223057" y="1675766"/>
        <a:ext cx="3010227" cy="943985"/>
      </dsp:txXfrm>
    </dsp:sp>
    <dsp:sp modelId="{1BA1E413-E4C5-4A0D-93C5-9DB8C3879599}">
      <dsp:nvSpPr>
        <dsp:cNvPr id="0" name=""/>
        <dsp:cNvSpPr/>
      </dsp:nvSpPr>
      <dsp:spPr>
        <a:xfrm rot="2281255">
          <a:off x="2923614" y="2894705"/>
          <a:ext cx="1420834" cy="51591"/>
        </a:xfrm>
        <a:custGeom>
          <a:avLst/>
          <a:gdLst/>
          <a:ahLst/>
          <a:cxnLst/>
          <a:rect l="0" t="0" r="0" b="0"/>
          <a:pathLst>
            <a:path>
              <a:moveTo>
                <a:pt x="0" y="25795"/>
              </a:moveTo>
              <a:lnTo>
                <a:pt x="1420834" y="25795"/>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Arial" panose="020B0604020202020204" pitchFamily="34" charset="0"/>
            <a:cs typeface="Arial" panose="020B0604020202020204" pitchFamily="34" charset="0"/>
          </a:endParaRPr>
        </a:p>
      </dsp:txBody>
      <dsp:txXfrm>
        <a:off x="3598511" y="2884980"/>
        <a:ext cx="71041" cy="71041"/>
      </dsp:txXfrm>
    </dsp:sp>
    <dsp:sp modelId="{B84598FF-DD95-4ACB-AB2E-9DD5684C7BE4}">
      <dsp:nvSpPr>
        <dsp:cNvPr id="0" name=""/>
        <dsp:cNvSpPr/>
      </dsp:nvSpPr>
      <dsp:spPr>
        <a:xfrm>
          <a:off x="4193688" y="2879293"/>
          <a:ext cx="3068965" cy="957578"/>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Arial" panose="020B0604020202020204" pitchFamily="34" charset="0"/>
              <a:cs typeface="Arial" panose="020B0604020202020204" pitchFamily="34" charset="0"/>
            </a:rPr>
            <a:t>Patient Factors </a:t>
          </a:r>
        </a:p>
      </dsp:txBody>
      <dsp:txXfrm>
        <a:off x="4221735" y="2907340"/>
        <a:ext cx="3012871" cy="901484"/>
      </dsp:txXfrm>
    </dsp:sp>
    <dsp:sp modelId="{EA9A0297-A72D-42FB-B629-0B2EE01038E6}">
      <dsp:nvSpPr>
        <dsp:cNvPr id="0" name=""/>
        <dsp:cNvSpPr/>
      </dsp:nvSpPr>
      <dsp:spPr>
        <a:xfrm rot="3675192">
          <a:off x="2470358" y="3477379"/>
          <a:ext cx="2327346" cy="51591"/>
        </a:xfrm>
        <a:custGeom>
          <a:avLst/>
          <a:gdLst/>
          <a:ahLst/>
          <a:cxnLst/>
          <a:rect l="0" t="0" r="0" b="0"/>
          <a:pathLst>
            <a:path>
              <a:moveTo>
                <a:pt x="0" y="25795"/>
              </a:moveTo>
              <a:lnTo>
                <a:pt x="2327346" y="25795"/>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latin typeface="Arial" panose="020B0604020202020204" pitchFamily="34" charset="0"/>
            <a:cs typeface="Arial" panose="020B0604020202020204" pitchFamily="34" charset="0"/>
          </a:endParaRPr>
        </a:p>
      </dsp:txBody>
      <dsp:txXfrm>
        <a:off x="3575848" y="3444991"/>
        <a:ext cx="116367" cy="116367"/>
      </dsp:txXfrm>
    </dsp:sp>
    <dsp:sp modelId="{56926171-C6FF-4FDC-8ADB-078A8FFA0F7E}">
      <dsp:nvSpPr>
        <dsp:cNvPr id="0" name=""/>
        <dsp:cNvSpPr/>
      </dsp:nvSpPr>
      <dsp:spPr>
        <a:xfrm>
          <a:off x="4193688" y="4067044"/>
          <a:ext cx="3068965" cy="912771"/>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Arial" panose="020B0604020202020204" pitchFamily="34" charset="0"/>
              <a:cs typeface="Arial" panose="020B0604020202020204" pitchFamily="34" charset="0"/>
            </a:rPr>
            <a:t>Environmental Conditions</a:t>
          </a:r>
        </a:p>
      </dsp:txBody>
      <dsp:txXfrm>
        <a:off x="4220422" y="4093778"/>
        <a:ext cx="3015497" cy="859303"/>
      </dsp:txXfrm>
    </dsp:sp>
    <dsp:sp modelId="{A5AEA811-E96C-4823-893F-0495461F585C}">
      <dsp:nvSpPr>
        <dsp:cNvPr id="0" name=""/>
        <dsp:cNvSpPr/>
      </dsp:nvSpPr>
      <dsp:spPr>
        <a:xfrm>
          <a:off x="4168338" y="288748"/>
          <a:ext cx="3068965" cy="1002723"/>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Arial" panose="020B0604020202020204" pitchFamily="34" charset="0"/>
              <a:cs typeface="Arial" panose="020B0604020202020204" pitchFamily="34" charset="0"/>
            </a:rPr>
            <a:t>Surgeon Factors</a:t>
          </a:r>
        </a:p>
      </dsp:txBody>
      <dsp:txXfrm>
        <a:off x="4197707" y="318117"/>
        <a:ext cx="3010227" cy="9439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383CE7-C11D-4D9A-A4D9-43451FFEB6F2}">
      <dsp:nvSpPr>
        <dsp:cNvPr id="0" name=""/>
        <dsp:cNvSpPr/>
      </dsp:nvSpPr>
      <dsp:spPr>
        <a:xfrm>
          <a:off x="91490" y="453350"/>
          <a:ext cx="7536259" cy="1088643"/>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Assess patient’s overall health status and any contraindications.</a:t>
          </a:r>
        </a:p>
      </dsp:txBody>
      <dsp:txXfrm>
        <a:off x="123375" y="485235"/>
        <a:ext cx="5752975" cy="1024873"/>
      </dsp:txXfrm>
    </dsp:sp>
    <dsp:sp modelId="{974147DB-9863-4BFD-9B87-BB76438FDC94}">
      <dsp:nvSpPr>
        <dsp:cNvPr id="0" name=""/>
        <dsp:cNvSpPr/>
      </dsp:nvSpPr>
      <dsp:spPr>
        <a:xfrm>
          <a:off x="628790" y="2192303"/>
          <a:ext cx="7536259" cy="1231967"/>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Determine the socio-economic conditions of the patient and capacities of the health system.</a:t>
          </a:r>
        </a:p>
      </dsp:txBody>
      <dsp:txXfrm>
        <a:off x="664873" y="2228386"/>
        <a:ext cx="5703897" cy="1159801"/>
      </dsp:txXfrm>
    </dsp:sp>
    <dsp:sp modelId="{C10EEC06-5BD6-4C0E-941C-A82B14CDD5E9}">
      <dsp:nvSpPr>
        <dsp:cNvPr id="0" name=""/>
        <dsp:cNvSpPr/>
      </dsp:nvSpPr>
      <dsp:spPr>
        <a:xfrm>
          <a:off x="1221406" y="4054521"/>
          <a:ext cx="7680955" cy="1092232"/>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76200" rIns="0" bIns="76200" numCol="1" spcCol="1270" anchor="ctr" anchorCtr="0">
          <a:noAutofit/>
        </a:bodyPr>
        <a:lstStyle/>
        <a:p>
          <a:pPr marL="0" lvl="0" indent="0" algn="l" defTabSz="889000">
            <a:lnSpc>
              <a:spcPct val="90000"/>
            </a:lnSpc>
            <a:spcBef>
              <a:spcPct val="0"/>
            </a:spcBef>
            <a:spcAft>
              <a:spcPct val="35000"/>
            </a:spcAft>
            <a:buNone/>
          </a:pPr>
          <a:r>
            <a:rPr lang="en-US" sz="2000" kern="1200" dirty="0"/>
            <a:t>Develop a plan that will address the patient’s health needs, considering what is feasible for them after they leave the hospital in the long-term. </a:t>
          </a:r>
        </a:p>
      </dsp:txBody>
      <dsp:txXfrm>
        <a:off x="1253396" y="4086511"/>
        <a:ext cx="5822983" cy="1028252"/>
      </dsp:txXfrm>
    </dsp:sp>
    <dsp:sp modelId="{2A58B45A-62ED-4DE6-9F46-5D0182B047FC}">
      <dsp:nvSpPr>
        <dsp:cNvPr id="0" name=""/>
        <dsp:cNvSpPr/>
      </dsp:nvSpPr>
      <dsp:spPr>
        <a:xfrm>
          <a:off x="6404853" y="1277770"/>
          <a:ext cx="1095232" cy="1095232"/>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651280" y="1277770"/>
        <a:ext cx="602378" cy="824162"/>
      </dsp:txXfrm>
    </dsp:sp>
    <dsp:sp modelId="{D63A5150-CBC0-432A-92A6-F43B9ADC0FDF}">
      <dsp:nvSpPr>
        <dsp:cNvPr id="0" name=""/>
        <dsp:cNvSpPr/>
      </dsp:nvSpPr>
      <dsp:spPr>
        <a:xfrm>
          <a:off x="7196864" y="3232338"/>
          <a:ext cx="1095232" cy="1095232"/>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443291" y="3232338"/>
        <a:ext cx="602378" cy="82416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128"/>
                <a:cs typeface="ＭＳ Ｐゴシック"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E684213C-9249-CB41-909E-E3451D48CFDD}" type="datetime1">
              <a:rPr lang="en-US" altLang="en-US"/>
              <a:pPr/>
              <a:t>9/29/2019</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128"/>
                <a:cs typeface="ＭＳ Ｐゴシック"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54DA50E8-66A7-EB45-990D-721F2F63B4F8}" type="slidenum">
              <a:rPr lang="en-US" altLang="en-US"/>
              <a:pPr/>
              <a:t>‹#›</a:t>
            </a:fld>
            <a:endParaRPr lang="en-US" altLang="en-US"/>
          </a:p>
        </p:txBody>
      </p:sp>
    </p:spTree>
    <p:extLst>
      <p:ext uri="{BB962C8B-B14F-4D97-AF65-F5344CB8AC3E}">
        <p14:creationId xmlns:p14="http://schemas.microsoft.com/office/powerpoint/2010/main" val="12436570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128"/>
                <a:cs typeface="ＭＳ Ｐゴシック"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46105C83-A525-CB4B-AD71-178F0E5775A4}" type="datetime1">
              <a:rPr lang="en-US" altLang="en-US"/>
              <a:pPr/>
              <a:t>9/29/2019</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128"/>
                <a:cs typeface="ＭＳ Ｐゴシック"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72A76E2-6FFC-F44B-910F-0C7A97E0DBD8}" type="slidenum">
              <a:rPr lang="en-US" altLang="en-US"/>
              <a:pPr/>
              <a:t>‹#›</a:t>
            </a:fld>
            <a:endParaRPr lang="en-US" altLang="en-US"/>
          </a:p>
        </p:txBody>
      </p:sp>
    </p:spTree>
    <p:extLst>
      <p:ext uri="{BB962C8B-B14F-4D97-AF65-F5344CB8AC3E}">
        <p14:creationId xmlns:p14="http://schemas.microsoft.com/office/powerpoint/2010/main" val="449580004"/>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dcp-3.org/sites/default/files/chapters/DCP3_Essential%20Surgery_Ch9.pdf" TargetMode="External"/><Relationship Id="rId2" Type="http://schemas.openxmlformats.org/officeDocument/2006/relationships/slide" Target="../slides/slide43.xml"/><Relationship Id="rId1" Type="http://schemas.openxmlformats.org/officeDocument/2006/relationships/notesMaster" Target="../notesMasters/notesMaster1.xml"/><Relationship Id="rId4" Type="http://schemas.openxmlformats.org/officeDocument/2006/relationships/hyperlink" Target="https://www.ncbi.nlm.nih.gov/pmc/articles/PMC5809582/"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3235CF3-2BE3-4FE5-880A-99E9D0F82D0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06444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2A76E2-6FFC-F44B-910F-0C7A97E0DBD8}" type="slidenum">
              <a:rPr lang="en-US" altLang="en-US" smtClean="0"/>
              <a:pPr/>
              <a:t>30</a:t>
            </a:fld>
            <a:endParaRPr lang="en-US" altLang="en-US"/>
          </a:p>
        </p:txBody>
      </p:sp>
    </p:spTree>
    <p:extLst>
      <p:ext uri="{BB962C8B-B14F-4D97-AF65-F5344CB8AC3E}">
        <p14:creationId xmlns:p14="http://schemas.microsoft.com/office/powerpoint/2010/main" val="2903648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solidFill>
                  <a:schemeClr val="tx1"/>
                </a:solidFill>
              </a:rPr>
              <a:t>For lymph scrotum, if there are no reconstructive experts in country, there are networks of surgeons available through telehealth platforms. One such example is the </a:t>
            </a:r>
            <a:r>
              <a:rPr lang="fr-FR" noProof="0" dirty="0">
                <a:solidFill>
                  <a:schemeClr val="tx1"/>
                </a:solidFill>
              </a:rPr>
              <a:t>Société Internationale d’Urologique</a:t>
            </a:r>
            <a:r>
              <a:rPr lang="en-US" dirty="0">
                <a:solidFill>
                  <a:schemeClr val="tx1"/>
                </a:solidFill>
              </a:rPr>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solidFill>
                <a:schemeClr val="tx1"/>
              </a:solidFill>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solidFill>
                  <a:schemeClr val="tx1"/>
                </a:solidFill>
              </a:rPr>
              <a:t>REMEMBER: should you encounter another pathology that you intended to repair with surgery at the same time as the filaricele surgery, you must consent the patient for </a:t>
            </a:r>
            <a:r>
              <a:rPr lang="en-US" u="sng" dirty="0">
                <a:solidFill>
                  <a:schemeClr val="tx1"/>
                </a:solidFill>
              </a:rPr>
              <a:t>both</a:t>
            </a:r>
            <a:r>
              <a:rPr lang="en-US" dirty="0">
                <a:solidFill>
                  <a:schemeClr val="tx1"/>
                </a:solidFill>
              </a:rPr>
              <a:t> procedures </a:t>
            </a:r>
          </a:p>
          <a:p>
            <a:endParaRPr lang="en-US" dirty="0"/>
          </a:p>
        </p:txBody>
      </p:sp>
      <p:sp>
        <p:nvSpPr>
          <p:cNvPr id="4" name="Slide Number Placeholder 3"/>
          <p:cNvSpPr>
            <a:spLocks noGrp="1"/>
          </p:cNvSpPr>
          <p:nvPr>
            <p:ph type="sldNum" sz="quarter" idx="5"/>
          </p:nvPr>
        </p:nvSpPr>
        <p:spPr/>
        <p:txBody>
          <a:bodyPr/>
          <a:lstStyle/>
          <a:p>
            <a:fld id="{F72A76E2-6FFC-F44B-910F-0C7A97E0DBD8}" type="slidenum">
              <a:rPr lang="en-US" altLang="en-US" smtClean="0"/>
              <a:pPr/>
              <a:t>32</a:t>
            </a:fld>
            <a:endParaRPr lang="en-US" altLang="en-US"/>
          </a:p>
        </p:txBody>
      </p:sp>
    </p:spTree>
    <p:extLst>
      <p:ext uri="{BB962C8B-B14F-4D97-AF65-F5344CB8AC3E}">
        <p14:creationId xmlns:p14="http://schemas.microsoft.com/office/powerpoint/2010/main" val="3149072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700" dirty="0">
                <a:solidFill>
                  <a:srgbClr val="FFFF00"/>
                </a:solidFill>
                <a:highlight>
                  <a:srgbClr val="FFFF00"/>
                </a:highlight>
              </a:rPr>
              <a:t>Discussion here </a:t>
            </a:r>
          </a:p>
        </p:txBody>
      </p:sp>
      <p:sp>
        <p:nvSpPr>
          <p:cNvPr id="4" name="Slide Number Placeholder 3"/>
          <p:cNvSpPr>
            <a:spLocks noGrp="1"/>
          </p:cNvSpPr>
          <p:nvPr>
            <p:ph type="sldNum" sz="quarter" idx="5"/>
          </p:nvPr>
        </p:nvSpPr>
        <p:spPr/>
        <p:txBody>
          <a:bodyPr/>
          <a:lstStyle/>
          <a:p>
            <a:fld id="{F72A76E2-6FFC-F44B-910F-0C7A97E0DBD8}" type="slidenum">
              <a:rPr lang="en-US" altLang="en-US" smtClean="0"/>
              <a:pPr/>
              <a:t>38</a:t>
            </a:fld>
            <a:endParaRPr lang="en-US" altLang="en-US"/>
          </a:p>
        </p:txBody>
      </p:sp>
    </p:spTree>
    <p:extLst>
      <p:ext uri="{BB962C8B-B14F-4D97-AF65-F5344CB8AC3E}">
        <p14:creationId xmlns:p14="http://schemas.microsoft.com/office/powerpoint/2010/main" val="15420383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2A76E2-6FFC-F44B-910F-0C7A97E0DBD8}" type="slidenum">
              <a:rPr lang="en-US" altLang="en-US" smtClean="0"/>
              <a:pPr/>
              <a:t>39</a:t>
            </a:fld>
            <a:endParaRPr lang="en-US" altLang="en-US"/>
          </a:p>
        </p:txBody>
      </p:sp>
    </p:spTree>
    <p:extLst>
      <p:ext uri="{BB962C8B-B14F-4D97-AF65-F5344CB8AC3E}">
        <p14:creationId xmlns:p14="http://schemas.microsoft.com/office/powerpoint/2010/main" val="10163185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reference this and let the participants know it will be part of the package of resources they will receive.</a:t>
            </a:r>
          </a:p>
        </p:txBody>
      </p:sp>
      <p:sp>
        <p:nvSpPr>
          <p:cNvPr id="4" name="Slide Number Placeholder 3"/>
          <p:cNvSpPr>
            <a:spLocks noGrp="1"/>
          </p:cNvSpPr>
          <p:nvPr>
            <p:ph type="sldNum" sz="quarter" idx="5"/>
          </p:nvPr>
        </p:nvSpPr>
        <p:spPr/>
        <p:txBody>
          <a:bodyPr/>
          <a:lstStyle/>
          <a:p>
            <a:fld id="{F72A76E2-6FFC-F44B-910F-0C7A97E0DBD8}" type="slidenum">
              <a:rPr lang="en-US" altLang="en-US" smtClean="0"/>
              <a:pPr/>
              <a:t>42</a:t>
            </a:fld>
            <a:endParaRPr lang="en-US" altLang="en-US"/>
          </a:p>
        </p:txBody>
      </p:sp>
    </p:spTree>
    <p:extLst>
      <p:ext uri="{BB962C8B-B14F-4D97-AF65-F5344CB8AC3E}">
        <p14:creationId xmlns:p14="http://schemas.microsoft.com/office/powerpoint/2010/main" val="21312708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Helpful Resources:</a:t>
            </a:r>
          </a:p>
          <a:p>
            <a:r>
              <a:rPr lang="en-US" dirty="0"/>
              <a:t>Essential Surgery textbook chapter on hernia and hydrocele: </a:t>
            </a:r>
            <a:r>
              <a:rPr lang="en-US" dirty="0">
                <a:hlinkClick r:id="rId3"/>
              </a:rPr>
              <a:t>http://dcp-3.org/sites/default/files/chapters/DCP3_Essential%20Surgery_Ch9.pdf</a:t>
            </a:r>
            <a:endParaRPr lang="en-US" dirty="0"/>
          </a:p>
          <a:p>
            <a:r>
              <a:rPr lang="en-US" dirty="0"/>
              <a:t>“International guidelines” for hernia repair: </a:t>
            </a:r>
            <a:r>
              <a:rPr lang="en-US" dirty="0">
                <a:hlinkClick r:id="rId4"/>
              </a:rPr>
              <a:t>https://www.ncbi.nlm.nih.gov/pmc/articles/PMC5809582/</a:t>
            </a:r>
            <a:endParaRPr lang="en-US" dirty="0"/>
          </a:p>
          <a:p>
            <a:endParaRPr lang="en-US" dirty="0"/>
          </a:p>
        </p:txBody>
      </p:sp>
      <p:sp>
        <p:nvSpPr>
          <p:cNvPr id="4" name="Slide Number Placeholder 3"/>
          <p:cNvSpPr>
            <a:spLocks noGrp="1"/>
          </p:cNvSpPr>
          <p:nvPr>
            <p:ph type="sldNum" sz="quarter" idx="5"/>
          </p:nvPr>
        </p:nvSpPr>
        <p:spPr/>
        <p:txBody>
          <a:bodyPr/>
          <a:lstStyle/>
          <a:p>
            <a:fld id="{F72A76E2-6FFC-F44B-910F-0C7A97E0DBD8}" type="slidenum">
              <a:rPr lang="en-US" altLang="en-US" smtClean="0"/>
              <a:pPr/>
              <a:t>43</a:t>
            </a:fld>
            <a:endParaRPr lang="en-US" altLang="en-US"/>
          </a:p>
        </p:txBody>
      </p:sp>
    </p:spTree>
    <p:extLst>
      <p:ext uri="{BB962C8B-B14F-4D97-AF65-F5344CB8AC3E}">
        <p14:creationId xmlns:p14="http://schemas.microsoft.com/office/powerpoint/2010/main" val="1924445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2A76E2-6FFC-F44B-910F-0C7A97E0DBD8}" type="slidenum">
              <a:rPr lang="en-US" altLang="en-US" smtClean="0"/>
              <a:pPr/>
              <a:t>6</a:t>
            </a:fld>
            <a:endParaRPr lang="en-US" altLang="en-US"/>
          </a:p>
        </p:txBody>
      </p:sp>
    </p:spTree>
    <p:extLst>
      <p:ext uri="{BB962C8B-B14F-4D97-AF65-F5344CB8AC3E}">
        <p14:creationId xmlns:p14="http://schemas.microsoft.com/office/powerpoint/2010/main" val="3297719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DEFINE FILARICELE: hydrocele caused by lymphatic filariasis. This is the preferred terminology used to distinguish it from other types of hydroceles.</a:t>
            </a:r>
          </a:p>
          <a:p>
            <a:endParaRPr lang="en-US" dirty="0"/>
          </a:p>
        </p:txBody>
      </p:sp>
      <p:sp>
        <p:nvSpPr>
          <p:cNvPr id="4" name="Slide Number Placeholder 3"/>
          <p:cNvSpPr>
            <a:spLocks noGrp="1"/>
          </p:cNvSpPr>
          <p:nvPr>
            <p:ph type="sldNum" sz="quarter" idx="5"/>
          </p:nvPr>
        </p:nvSpPr>
        <p:spPr/>
        <p:txBody>
          <a:bodyPr/>
          <a:lstStyle/>
          <a:p>
            <a:fld id="{F72A76E2-6FFC-F44B-910F-0C7A97E0DBD8}" type="slidenum">
              <a:rPr lang="en-US" altLang="en-US" smtClean="0"/>
              <a:pPr/>
              <a:t>13</a:t>
            </a:fld>
            <a:endParaRPr lang="en-US" altLang="en-US"/>
          </a:p>
        </p:txBody>
      </p:sp>
    </p:spTree>
    <p:extLst>
      <p:ext uri="{BB962C8B-B14F-4D97-AF65-F5344CB8AC3E}">
        <p14:creationId xmlns:p14="http://schemas.microsoft.com/office/powerpoint/2010/main" val="3369985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indicators are based on WHO recommendations made in the guide for project managers. </a:t>
            </a:r>
          </a:p>
          <a:p>
            <a:r>
              <a:rPr lang="en-US" dirty="0"/>
              <a:t>These indicators may be tracked through national and international reporting systems, such as through the WHO Surgical Assessment Tool.</a:t>
            </a:r>
          </a:p>
          <a:p>
            <a:r>
              <a:rPr lang="en-US" dirty="0"/>
              <a:t>They are important for completing the LF elimination dossier.</a:t>
            </a:r>
          </a:p>
        </p:txBody>
      </p:sp>
      <p:sp>
        <p:nvSpPr>
          <p:cNvPr id="4" name="Slide Number Placeholder 3"/>
          <p:cNvSpPr>
            <a:spLocks noGrp="1"/>
          </p:cNvSpPr>
          <p:nvPr>
            <p:ph type="sldNum" sz="quarter" idx="5"/>
          </p:nvPr>
        </p:nvSpPr>
        <p:spPr/>
        <p:txBody>
          <a:bodyPr/>
          <a:lstStyle/>
          <a:p>
            <a:fld id="{F72A76E2-6FFC-F44B-910F-0C7A97E0DBD8}" type="slidenum">
              <a:rPr lang="en-US" altLang="en-US" smtClean="0"/>
              <a:pPr/>
              <a:t>15</a:t>
            </a:fld>
            <a:endParaRPr lang="en-US" altLang="en-US"/>
          </a:p>
        </p:txBody>
      </p:sp>
    </p:spTree>
    <p:extLst>
      <p:ext uri="{BB962C8B-B14F-4D97-AF65-F5344CB8AC3E}">
        <p14:creationId xmlns:p14="http://schemas.microsoft.com/office/powerpoint/2010/main" val="1823238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2A76E2-6FFC-F44B-910F-0C7A97E0DBD8}" type="slidenum">
              <a:rPr lang="en-US" altLang="en-US" smtClean="0"/>
              <a:pPr/>
              <a:t>16</a:t>
            </a:fld>
            <a:endParaRPr lang="en-US" altLang="en-US"/>
          </a:p>
        </p:txBody>
      </p:sp>
    </p:spTree>
    <p:extLst>
      <p:ext uri="{BB962C8B-B14F-4D97-AF65-F5344CB8AC3E}">
        <p14:creationId xmlns:p14="http://schemas.microsoft.com/office/powerpoint/2010/main" val="1175045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Vessels:  The anterior (skin) wall of the scrotum is supplied by the external pudendal vessels.  They do not cross the raphe.  The posterior (skin) wall of the scrotum is supplied by the posterior scrotal branches of the perineal arteries.  The spermatic fascia and cremasteric blood supply have their own (separate) vessels--different from the skin.  The vas and testicle each have their own arterial supply but there are collaterals from the </a:t>
            </a:r>
            <a:r>
              <a:rPr lang="en-US" dirty="0" err="1"/>
              <a:t>cremasteric</a:t>
            </a:r>
            <a:r>
              <a:rPr lang="en-US" dirty="0"/>
              <a:t> vessels and from each other.</a:t>
            </a:r>
          </a:p>
          <a:p>
            <a:endParaRPr lang="en-US" dirty="0"/>
          </a:p>
          <a:p>
            <a:r>
              <a:rPr lang="en-US" dirty="0"/>
              <a:t>The testicular veins form a pampiniform plexus that converge to a single external spermatic vein at approximately the internal ring.  Dilation of the plexus can appear as a varicocele, that can be confused with dilated lymphatics in LF.</a:t>
            </a:r>
          </a:p>
          <a:p>
            <a:endParaRPr lang="en-US" dirty="0"/>
          </a:p>
          <a:p>
            <a:r>
              <a:rPr lang="en-US" dirty="0"/>
              <a:t>Lymphatics:  The scrotal lymphatics do not cross the median raphe.  The lymphatics of all layers of the scrotum drain to the inguinal lymph nodes (deep and superficial) whereas the lymphatics of the testicle and epididymis drain along the retroperitoneal path of the testicular veins and deep pelvic nodes</a:t>
            </a:r>
          </a:p>
          <a:p>
            <a:endParaRPr lang="en-US" dirty="0"/>
          </a:p>
          <a:p>
            <a:r>
              <a:rPr lang="en-US" dirty="0"/>
              <a:t>“Ductus deferens” is more commonly known as the vas deferens and is referred to as the “vas deferens”  or the “vas” in later videos.  If “ductus deferens” is used  in Video #3, it should also be acknowledged as the vas deferens.</a:t>
            </a:r>
          </a:p>
          <a:p>
            <a:endParaRPr lang="en-US" dirty="0"/>
          </a:p>
        </p:txBody>
      </p:sp>
      <p:sp>
        <p:nvSpPr>
          <p:cNvPr id="4" name="Slide Number Placeholder 3"/>
          <p:cNvSpPr>
            <a:spLocks noGrp="1"/>
          </p:cNvSpPr>
          <p:nvPr>
            <p:ph type="sldNum" sz="quarter" idx="5"/>
          </p:nvPr>
        </p:nvSpPr>
        <p:spPr/>
        <p:txBody>
          <a:bodyPr/>
          <a:lstStyle/>
          <a:p>
            <a:fld id="{F72A76E2-6FFC-F44B-910F-0C7A97E0DBD8}" type="slidenum">
              <a:rPr lang="en-US" altLang="en-US" smtClean="0"/>
              <a:pPr/>
              <a:t>18</a:t>
            </a:fld>
            <a:endParaRPr lang="en-US" altLang="en-US"/>
          </a:p>
        </p:txBody>
      </p:sp>
    </p:spTree>
    <p:extLst>
      <p:ext uri="{BB962C8B-B14F-4D97-AF65-F5344CB8AC3E}">
        <p14:creationId xmlns:p14="http://schemas.microsoft.com/office/powerpoint/2010/main" val="3711641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Vessels:  The anterior (skin) wall of the scrotum is supplied by the external pudendal vessels.  They do not cross the raphe.  The posterior (skin) wall of the scrotum is supplied by the posterior scrotal branches of the perineal arteries.  The spermatic fascia and cremasteric blood supply have their own (separate) vessels--different from the skin.  The vas and testicle each have their own arterial supply but there are collaterals from the </a:t>
            </a:r>
            <a:r>
              <a:rPr lang="en-US" dirty="0" err="1"/>
              <a:t>cremasteric</a:t>
            </a:r>
            <a:r>
              <a:rPr lang="en-US" dirty="0"/>
              <a:t> vessels and from each other.</a:t>
            </a:r>
          </a:p>
          <a:p>
            <a:endParaRPr lang="en-US" dirty="0"/>
          </a:p>
          <a:p>
            <a:r>
              <a:rPr lang="en-US" dirty="0"/>
              <a:t>The testicular veins form a pampiniform plexus that converge to a single external spermatic vein at approximately the internal ring.  Dilation of the plexus can appear as a varicocele, that can be confused with dilated lymphatics in LF.</a:t>
            </a:r>
          </a:p>
          <a:p>
            <a:endParaRPr lang="en-US" dirty="0"/>
          </a:p>
          <a:p>
            <a:r>
              <a:rPr lang="en-US" dirty="0"/>
              <a:t>Lymphatics:  The scrotal lymphatics do not cross the median raphe.  The lymphatics of all layers of the scrotum drain to the inguinal lymph nodes (deep and superficial) whereas the lymphatics of the testicle and epididymis drain along the retroperitoneal path of the testicular veins and deep pelvic nodes</a:t>
            </a:r>
          </a:p>
          <a:p>
            <a:endParaRPr lang="en-US" dirty="0"/>
          </a:p>
          <a:p>
            <a:r>
              <a:rPr lang="en-US" dirty="0"/>
              <a:t>“Ductus deferens” is more commonly known as the vas deferens and is referred to as the “vas deferens”  or the “vas” in later videos.  If “ductus deferens” is used  in Video #3, it should also be acknowledges as the vas deferens.</a:t>
            </a:r>
          </a:p>
          <a:p>
            <a:endParaRPr lang="en-US" dirty="0"/>
          </a:p>
        </p:txBody>
      </p:sp>
      <p:sp>
        <p:nvSpPr>
          <p:cNvPr id="4" name="Slide Number Placeholder 3"/>
          <p:cNvSpPr>
            <a:spLocks noGrp="1"/>
          </p:cNvSpPr>
          <p:nvPr>
            <p:ph type="sldNum" sz="quarter" idx="5"/>
          </p:nvPr>
        </p:nvSpPr>
        <p:spPr/>
        <p:txBody>
          <a:bodyPr/>
          <a:lstStyle/>
          <a:p>
            <a:fld id="{F72A76E2-6FFC-F44B-910F-0C7A97E0DBD8}" type="slidenum">
              <a:rPr lang="en-US" altLang="en-US" smtClean="0"/>
              <a:pPr/>
              <a:t>20</a:t>
            </a:fld>
            <a:endParaRPr lang="en-US" altLang="en-US"/>
          </a:p>
        </p:txBody>
      </p:sp>
    </p:spTree>
    <p:extLst>
      <p:ext uri="{BB962C8B-B14F-4D97-AF65-F5344CB8AC3E}">
        <p14:creationId xmlns:p14="http://schemas.microsoft.com/office/powerpoint/2010/main" val="4766428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dirty="0"/>
              <a:t>Source: WHO consultation report, 2018</a:t>
            </a:r>
          </a:p>
          <a:p>
            <a:endParaRPr lang="en-US" dirty="0"/>
          </a:p>
        </p:txBody>
      </p:sp>
      <p:sp>
        <p:nvSpPr>
          <p:cNvPr id="4" name="Slide Number Placeholder 3"/>
          <p:cNvSpPr>
            <a:spLocks noGrp="1"/>
          </p:cNvSpPr>
          <p:nvPr>
            <p:ph type="sldNum" sz="quarter" idx="5"/>
          </p:nvPr>
        </p:nvSpPr>
        <p:spPr/>
        <p:txBody>
          <a:bodyPr/>
          <a:lstStyle/>
          <a:p>
            <a:fld id="{F72A76E2-6FFC-F44B-910F-0C7A97E0DBD8}" type="slidenum">
              <a:rPr lang="en-US" altLang="en-US" smtClean="0"/>
              <a:pPr/>
              <a:t>22</a:t>
            </a:fld>
            <a:endParaRPr lang="en-US" altLang="en-US"/>
          </a:p>
        </p:txBody>
      </p:sp>
    </p:spTree>
    <p:extLst>
      <p:ext uri="{BB962C8B-B14F-4D97-AF65-F5344CB8AC3E}">
        <p14:creationId xmlns:p14="http://schemas.microsoft.com/office/powerpoint/2010/main" val="3526970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2A76E2-6FFC-F44B-910F-0C7A97E0DBD8}" type="slidenum">
              <a:rPr lang="en-US" altLang="en-US" smtClean="0"/>
              <a:pPr/>
              <a:t>28</a:t>
            </a:fld>
            <a:endParaRPr lang="en-US" altLang="en-US"/>
          </a:p>
        </p:txBody>
      </p:sp>
    </p:spTree>
    <p:extLst>
      <p:ext uri="{BB962C8B-B14F-4D97-AF65-F5344CB8AC3E}">
        <p14:creationId xmlns:p14="http://schemas.microsoft.com/office/powerpoint/2010/main" val="13827573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4"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auto">
          <a:xfrm>
            <a:off x="2031" y="0"/>
            <a:ext cx="9144792" cy="4106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2"/>
          <p:cNvSpPr>
            <a:spLocks noGrp="1"/>
          </p:cNvSpPr>
          <p:nvPr>
            <p:ph type="body" idx="1"/>
          </p:nvPr>
        </p:nvSpPr>
        <p:spPr>
          <a:xfrm>
            <a:off x="457200" y="4131768"/>
            <a:ext cx="8039527" cy="781502"/>
          </a:xfrm>
        </p:spPr>
        <p:txBody>
          <a:bodyPr anchor="ctr">
            <a:noAutofit/>
          </a:bodyPr>
          <a:lstStyle>
            <a:lvl1pPr marL="0" indent="0" algn="l">
              <a:buNone/>
              <a:defRPr sz="3200" b="1" i="0" cap="all" baseline="0">
                <a:solidFill>
                  <a:schemeClr val="tx1">
                    <a:lumMod val="85000"/>
                    <a:lumOff val="15000"/>
                  </a:schemeClr>
                </a:solidFill>
                <a:latin typeface="Arial" charset="0"/>
                <a:ea typeface="Arial" charset="0"/>
                <a:cs typeface="Arial"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1" name="Text Placeholder 2"/>
          <p:cNvSpPr>
            <a:spLocks noGrp="1"/>
          </p:cNvSpPr>
          <p:nvPr>
            <p:ph type="body" idx="13"/>
          </p:nvPr>
        </p:nvSpPr>
        <p:spPr>
          <a:xfrm>
            <a:off x="457200" y="5022601"/>
            <a:ext cx="8039527" cy="586172"/>
          </a:xfrm>
        </p:spPr>
        <p:txBody>
          <a:bodyPr>
            <a:normAutofit/>
          </a:bodyPr>
          <a:lstStyle>
            <a:lvl1pPr marL="0" indent="0" algn="l">
              <a:buNone/>
              <a:defRPr sz="1600" cap="none" baseline="0">
                <a:solidFill>
                  <a:schemeClr val="tx1">
                    <a:lumMod val="85000"/>
                    <a:lumOff val="15000"/>
                  </a:schemeClr>
                </a:solidFill>
                <a:latin typeface="Arial" charset="0"/>
                <a:ea typeface="Arial" charset="0"/>
                <a:cs typeface="Arial"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pic>
        <p:nvPicPr>
          <p:cNvPr id="4098" name="Picture 2"/>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243445" y="2641600"/>
            <a:ext cx="1444923" cy="1444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11"/>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7260590" y="5445760"/>
            <a:ext cx="1581150" cy="133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7"/>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382596" y="5356060"/>
            <a:ext cx="4611695" cy="1794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1862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2_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none" baseline="0"/>
            </a:lvl1pPr>
          </a:lstStyle>
          <a:p>
            <a:r>
              <a:rPr lang="en-US"/>
              <a:t>Click to edit Master title style</a:t>
            </a:r>
            <a:endParaRPr lang="en-GB"/>
          </a:p>
        </p:txBody>
      </p:sp>
      <p:sp>
        <p:nvSpPr>
          <p:cNvPr id="3" name="Content Placeholder 2"/>
          <p:cNvSpPr>
            <a:spLocks noGrp="1"/>
          </p:cNvSpPr>
          <p:nvPr>
            <p:ph idx="1"/>
          </p:nvPr>
        </p:nvSpPr>
        <p:spPr>
          <a:xfrm>
            <a:off x="457200" y="1536700"/>
            <a:ext cx="8229600" cy="4589463"/>
          </a:xfrm>
        </p:spPr>
        <p:txBody>
          <a:bodyPr/>
          <a:lstStyle>
            <a:lvl1pPr marL="288925" indent="-288925">
              <a:spcAft>
                <a:spcPts val="600"/>
              </a:spcAft>
              <a:defRPr b="0">
                <a:solidFill>
                  <a:schemeClr val="tx1"/>
                </a:solidFill>
              </a:defRPr>
            </a:lvl1pPr>
            <a:lvl2pPr>
              <a:spcAft>
                <a:spcPts val="600"/>
              </a:spcAft>
              <a:defRPr/>
            </a:lvl2pPr>
            <a:lvl3pPr marL="1143000" indent="-228600">
              <a:spcAft>
                <a:spcPts val="600"/>
              </a:spcAft>
              <a:buFont typeface="Courier New" panose="02070309020205020404" pitchFamily="49" charset="0"/>
              <a:buChar char="o"/>
              <a:defRPr/>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7">
            <a:extLst>
              <a:ext uri="{FF2B5EF4-FFF2-40B4-BE49-F238E27FC236}">
                <a16:creationId xmlns:a16="http://schemas.microsoft.com/office/drawing/2014/main" id="{69C2255F-CD32-4BAD-BD5C-599C3B0E0717}"/>
              </a:ext>
            </a:extLst>
          </p:cNvPr>
          <p:cNvSpPr>
            <a:spLocks noGrp="1"/>
          </p:cNvSpPr>
          <p:nvPr>
            <p:ph type="sldNum" sz="quarter" idx="10"/>
          </p:nvPr>
        </p:nvSpPr>
        <p:spPr/>
        <p:txBody>
          <a:bodyPr/>
          <a:lstStyle>
            <a:lvl1pPr>
              <a:defRPr>
                <a:solidFill>
                  <a:schemeClr val="tx1"/>
                </a:solidFill>
              </a:defRPr>
            </a:lvl1pPr>
          </a:lstStyle>
          <a:p>
            <a:fld id="{BC567560-E4A0-49F2-8B03-66FCD913B299}" type="slidenum">
              <a:rPr lang="en-US" smtClean="0"/>
              <a:pPr/>
              <a:t>‹#›</a:t>
            </a:fld>
            <a:endParaRPr lang="en-US" dirty="0"/>
          </a:p>
        </p:txBody>
      </p:sp>
    </p:spTree>
    <p:extLst>
      <p:ext uri="{BB962C8B-B14F-4D97-AF65-F5344CB8AC3E}">
        <p14:creationId xmlns:p14="http://schemas.microsoft.com/office/powerpoint/2010/main" val="3198628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ontent_color_header">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69128"/>
            <a:ext cx="8229600" cy="3957036"/>
          </a:xfrm>
        </p:spPr>
        <p:txBody>
          <a:bodyPr>
            <a:normAutofit/>
          </a:bodyPr>
          <a:lstStyle>
            <a:lvl1pPr marL="288925" indent="-288925">
              <a:spcBef>
                <a:spcPts val="0"/>
              </a:spcBef>
              <a:spcAft>
                <a:spcPts val="600"/>
              </a:spcAft>
              <a:buClrTx/>
              <a:buFont typeface="Arial"/>
              <a:buChar char="•"/>
              <a:defRPr sz="2400" b="0">
                <a:solidFill>
                  <a:schemeClr val="tx1"/>
                </a:solidFill>
              </a:defRPr>
            </a:lvl1pPr>
            <a:lvl2pPr>
              <a:spcBef>
                <a:spcPts val="0"/>
              </a:spcBef>
              <a:spcAft>
                <a:spcPts val="600"/>
              </a:spcAft>
              <a:defRPr sz="2400" b="0">
                <a:solidFill>
                  <a:schemeClr val="tx1"/>
                </a:solidFill>
              </a:defRPr>
            </a:lvl2pPr>
            <a:lvl3pPr>
              <a:spcBef>
                <a:spcPts val="0"/>
              </a:spcBef>
              <a:spcAft>
                <a:spcPts val="600"/>
              </a:spcAft>
              <a:defRPr sz="2400" b="0">
                <a:solidFill>
                  <a:schemeClr val="tx1"/>
                </a:solidFill>
              </a:defRPr>
            </a:lvl3pPr>
            <a:lvl4pPr>
              <a:defRPr sz="1050" b="0">
                <a:solidFill>
                  <a:schemeClr val="tx1"/>
                </a:solidFill>
              </a:defRPr>
            </a:lvl4pPr>
            <a:lvl5pPr>
              <a:defRPr sz="1050" b="0">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8" name="Title Placeholder 1"/>
          <p:cNvSpPr>
            <a:spLocks noGrp="1"/>
          </p:cNvSpPr>
          <p:nvPr>
            <p:ph type="title" hasCustomPrompt="1"/>
          </p:nvPr>
        </p:nvSpPr>
        <p:spPr>
          <a:xfrm>
            <a:off x="457200" y="253017"/>
            <a:ext cx="6586909" cy="820233"/>
          </a:xfrm>
          <a:prstGeom prst="rect">
            <a:avLst/>
          </a:prstGeom>
        </p:spPr>
        <p:txBody>
          <a:bodyPr/>
          <a:lstStyle>
            <a:lvl1pPr>
              <a:defRPr cap="none" baseline="0"/>
            </a:lvl1pPr>
          </a:lstStyle>
          <a:p>
            <a:r>
              <a:rPr lang="en-US" dirty="0"/>
              <a:t>Click to Master title style</a:t>
            </a:r>
          </a:p>
        </p:txBody>
      </p:sp>
      <p:sp>
        <p:nvSpPr>
          <p:cNvPr id="10" name="Text Placeholder 9"/>
          <p:cNvSpPr>
            <a:spLocks noGrp="1"/>
          </p:cNvSpPr>
          <p:nvPr>
            <p:ph type="body" sz="quarter" idx="13"/>
          </p:nvPr>
        </p:nvSpPr>
        <p:spPr>
          <a:xfrm>
            <a:off x="457200" y="1398451"/>
            <a:ext cx="8229600" cy="445475"/>
          </a:xfrm>
        </p:spPr>
        <p:txBody>
          <a:bodyPr/>
          <a:lstStyle>
            <a:lvl1pPr>
              <a:buNone/>
              <a:defRPr/>
            </a:lvl1pPr>
          </a:lstStyle>
          <a:p>
            <a:pPr lvl="0"/>
            <a:r>
              <a:rPr lang="en-US" dirty="0"/>
              <a:t>Click to edit Master text styles</a:t>
            </a:r>
          </a:p>
        </p:txBody>
      </p:sp>
      <p:sp>
        <p:nvSpPr>
          <p:cNvPr id="2" name="Slide Number Placeholder 1">
            <a:extLst>
              <a:ext uri="{FF2B5EF4-FFF2-40B4-BE49-F238E27FC236}">
                <a16:creationId xmlns:a16="http://schemas.microsoft.com/office/drawing/2014/main" id="{229BCBF7-BBCB-4F9C-B98A-23F9DAB87629}"/>
              </a:ext>
            </a:extLst>
          </p:cNvPr>
          <p:cNvSpPr>
            <a:spLocks noGrp="1"/>
          </p:cNvSpPr>
          <p:nvPr>
            <p:ph type="sldNum" sz="quarter" idx="14"/>
          </p:nvPr>
        </p:nvSpPr>
        <p:spPr/>
        <p:txBody>
          <a:bodyPr/>
          <a:lstStyle/>
          <a:p>
            <a:fld id="{BC567560-E4A0-49F2-8B03-66FCD913B299}" type="slidenum">
              <a:rPr lang="en-US" smtClean="0"/>
              <a:t>‹#›</a:t>
            </a:fld>
            <a:endParaRPr lang="en-US"/>
          </a:p>
        </p:txBody>
      </p:sp>
    </p:spTree>
    <p:extLst>
      <p:ext uri="{BB962C8B-B14F-4D97-AF65-F5344CB8AC3E}">
        <p14:creationId xmlns:p14="http://schemas.microsoft.com/office/powerpoint/2010/main" val="686240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ession_Titl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5" name="Title 1">
            <a:extLst>
              <a:ext uri="{FF2B5EF4-FFF2-40B4-BE49-F238E27FC236}">
                <a16:creationId xmlns:a16="http://schemas.microsoft.com/office/drawing/2014/main" id="{7353B4A1-60C2-4C48-8CCA-C82A99A1D671}"/>
              </a:ext>
            </a:extLst>
          </p:cNvPr>
          <p:cNvSpPr>
            <a:spLocks noGrp="1"/>
          </p:cNvSpPr>
          <p:nvPr>
            <p:ph type="ctrTitle" hasCustomPrompt="1"/>
          </p:nvPr>
        </p:nvSpPr>
        <p:spPr>
          <a:xfrm>
            <a:off x="1143000" y="2484782"/>
            <a:ext cx="6858000" cy="2862470"/>
          </a:xfrm>
        </p:spPr>
        <p:txBody>
          <a:bodyPr anchor="t"/>
          <a:lstStyle>
            <a:lvl1pPr algn="ctr">
              <a:defRPr sz="4500" cap="none" baseline="0">
                <a:solidFill>
                  <a:srgbClr val="174889"/>
                </a:solidFill>
              </a:defRPr>
            </a:lvl1pPr>
          </a:lstStyle>
          <a:p>
            <a:r>
              <a:rPr lang="en-US" dirty="0"/>
              <a:t>Name of Session</a:t>
            </a:r>
            <a:endParaRPr lang="fr-FR" dirty="0"/>
          </a:p>
        </p:txBody>
      </p:sp>
      <p:sp>
        <p:nvSpPr>
          <p:cNvPr id="6" name="Slide Number Placeholder 5">
            <a:extLst>
              <a:ext uri="{FF2B5EF4-FFF2-40B4-BE49-F238E27FC236}">
                <a16:creationId xmlns:a16="http://schemas.microsoft.com/office/drawing/2014/main" id="{F9CF48A4-276E-4E1F-BF15-7DB29B018AA2}"/>
              </a:ext>
            </a:extLst>
          </p:cNvPr>
          <p:cNvSpPr>
            <a:spLocks noGrp="1"/>
          </p:cNvSpPr>
          <p:nvPr>
            <p:ph type="sldNum" sz="quarter" idx="12"/>
          </p:nvPr>
        </p:nvSpPr>
        <p:spPr/>
        <p:txBody>
          <a:bodyPr/>
          <a:lstStyle/>
          <a:p>
            <a:fld id="{BC567560-E4A0-49F2-8B03-66FCD913B299}" type="slidenum">
              <a:rPr lang="en-US" smtClean="0"/>
              <a:t>‹#›</a:t>
            </a:fld>
            <a:endParaRPr lang="en-US"/>
          </a:p>
        </p:txBody>
      </p:sp>
    </p:spTree>
    <p:extLst>
      <p:ext uri="{BB962C8B-B14F-4D97-AF65-F5344CB8AC3E}">
        <p14:creationId xmlns:p14="http://schemas.microsoft.com/office/powerpoint/2010/main" val="625417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F8351CD-0A7E-45AF-8EAB-6002B1C9A3FA}"/>
              </a:ext>
            </a:extLst>
          </p:cNvPr>
          <p:cNvSpPr>
            <a:spLocks noGrp="1"/>
          </p:cNvSpPr>
          <p:nvPr>
            <p:ph type="sldNum" sz="quarter" idx="12"/>
          </p:nvPr>
        </p:nvSpPr>
        <p:spPr/>
        <p:txBody>
          <a:bodyPr/>
          <a:lstStyle/>
          <a:p>
            <a:fld id="{BC567560-E4A0-49F2-8B03-66FCD913B299}" type="slidenum">
              <a:rPr lang="en-US" smtClean="0"/>
              <a:t>‹#›</a:t>
            </a:fld>
            <a:endParaRPr lang="en-US"/>
          </a:p>
        </p:txBody>
      </p:sp>
      <p:sp>
        <p:nvSpPr>
          <p:cNvPr id="6" name="Title 5">
            <a:extLst>
              <a:ext uri="{FF2B5EF4-FFF2-40B4-BE49-F238E27FC236}">
                <a16:creationId xmlns:a16="http://schemas.microsoft.com/office/drawing/2014/main" id="{34F982CA-D512-4E1C-A8E3-4CD7DA303F0D}"/>
              </a:ext>
            </a:extLst>
          </p:cNvPr>
          <p:cNvSpPr>
            <a:spLocks noGrp="1"/>
          </p:cNvSpPr>
          <p:nvPr>
            <p:ph type="title"/>
          </p:nvPr>
        </p:nvSpPr>
        <p:spPr/>
        <p:txBody>
          <a:bodyPr/>
          <a:lstStyle>
            <a:lvl1pPr>
              <a:defRPr cap="none" baseline="0"/>
            </a:lvl1pPr>
          </a:lstStyle>
          <a:p>
            <a:r>
              <a:rPr lang="en-US" dirty="0"/>
              <a:t>Click to edit Master title style</a:t>
            </a:r>
          </a:p>
        </p:txBody>
      </p:sp>
    </p:spTree>
    <p:extLst>
      <p:ext uri="{BB962C8B-B14F-4D97-AF65-F5344CB8AC3E}">
        <p14:creationId xmlns:p14="http://schemas.microsoft.com/office/powerpoint/2010/main" val="2835646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Vide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F13CC-4339-489D-8E61-25528ECD451B}"/>
              </a:ext>
            </a:extLst>
          </p:cNvPr>
          <p:cNvSpPr>
            <a:spLocks noGrp="1"/>
          </p:cNvSpPr>
          <p:nvPr>
            <p:ph type="ctrTitle" hasCustomPrompt="1"/>
          </p:nvPr>
        </p:nvSpPr>
        <p:spPr>
          <a:xfrm>
            <a:off x="1143000" y="1872343"/>
            <a:ext cx="6858000" cy="1894113"/>
          </a:xfrm>
        </p:spPr>
        <p:txBody>
          <a:bodyPr anchor="b"/>
          <a:lstStyle>
            <a:lvl1pPr algn="ctr">
              <a:defRPr sz="4500" i="1" cap="none" baseline="0">
                <a:solidFill>
                  <a:srgbClr val="174889"/>
                </a:solidFill>
              </a:defRPr>
            </a:lvl1pPr>
          </a:lstStyle>
          <a:p>
            <a:r>
              <a:rPr lang="en-US" dirty="0"/>
              <a:t>Video:</a:t>
            </a:r>
            <a:endParaRPr lang="fr-FR" dirty="0"/>
          </a:p>
        </p:txBody>
      </p:sp>
      <p:sp>
        <p:nvSpPr>
          <p:cNvPr id="4" name="Date Placeholder 3">
            <a:extLst>
              <a:ext uri="{FF2B5EF4-FFF2-40B4-BE49-F238E27FC236}">
                <a16:creationId xmlns:a16="http://schemas.microsoft.com/office/drawing/2014/main" id="{B3531534-46CD-4F49-A1D5-FBF406A4591A}"/>
              </a:ext>
            </a:extLst>
          </p:cNvPr>
          <p:cNvSpPr>
            <a:spLocks noGrp="1"/>
          </p:cNvSpPr>
          <p:nvPr>
            <p:ph type="dt" sz="half" idx="10"/>
          </p:nvPr>
        </p:nvSpPr>
        <p:spPr/>
        <p:txBody>
          <a:bodyPr/>
          <a:lstStyle/>
          <a:p>
            <a:endParaRPr lang="fr-FR"/>
          </a:p>
        </p:txBody>
      </p:sp>
      <p:sp>
        <p:nvSpPr>
          <p:cNvPr id="5" name="Footer Placeholder 4">
            <a:extLst>
              <a:ext uri="{FF2B5EF4-FFF2-40B4-BE49-F238E27FC236}">
                <a16:creationId xmlns:a16="http://schemas.microsoft.com/office/drawing/2014/main" id="{2D2047B3-5D87-4BFE-8616-34D71C1CAA16}"/>
              </a:ext>
            </a:extLst>
          </p:cNvPr>
          <p:cNvSpPr>
            <a:spLocks noGrp="1"/>
          </p:cNvSpPr>
          <p:nvPr>
            <p:ph type="ftr" sz="quarter" idx="11"/>
          </p:nvPr>
        </p:nvSpPr>
        <p:spPr/>
        <p:txBody>
          <a:bodyPr/>
          <a:lstStyle/>
          <a:p>
            <a:endParaRPr lang="fr-FR"/>
          </a:p>
        </p:txBody>
      </p:sp>
      <p:pic>
        <p:nvPicPr>
          <p:cNvPr id="8" name="Graphic 1" descr="Video camera">
            <a:extLst>
              <a:ext uri="{FF2B5EF4-FFF2-40B4-BE49-F238E27FC236}">
                <a16:creationId xmlns:a16="http://schemas.microsoft.com/office/drawing/2014/main" id="{EE17A074-0D8E-4237-B51D-0B4DEB26E53B}"/>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122875" y="4056780"/>
            <a:ext cx="898249" cy="898249"/>
          </a:xfrm>
          <a:prstGeom prst="rect">
            <a:avLst/>
          </a:prstGeom>
        </p:spPr>
      </p:pic>
      <p:sp>
        <p:nvSpPr>
          <p:cNvPr id="3" name="Slide Number Placeholder 2">
            <a:extLst>
              <a:ext uri="{FF2B5EF4-FFF2-40B4-BE49-F238E27FC236}">
                <a16:creationId xmlns:a16="http://schemas.microsoft.com/office/drawing/2014/main" id="{C3F8C9EA-3686-4744-9061-99DB1566ACF5}"/>
              </a:ext>
            </a:extLst>
          </p:cNvPr>
          <p:cNvSpPr>
            <a:spLocks noGrp="1"/>
          </p:cNvSpPr>
          <p:nvPr>
            <p:ph type="sldNum" sz="quarter" idx="12"/>
          </p:nvPr>
        </p:nvSpPr>
        <p:spPr/>
        <p:txBody>
          <a:bodyPr/>
          <a:lstStyle/>
          <a:p>
            <a:fld id="{BC567560-E4A0-49F2-8B03-66FCD913B299}" type="slidenum">
              <a:rPr lang="en-US" smtClean="0"/>
              <a:t>‹#›</a:t>
            </a:fld>
            <a:endParaRPr lang="en-US"/>
          </a:p>
        </p:txBody>
      </p:sp>
    </p:spTree>
    <p:extLst>
      <p:ext uri="{BB962C8B-B14F-4D97-AF65-F5344CB8AC3E}">
        <p14:creationId xmlns:p14="http://schemas.microsoft.com/office/powerpoint/2010/main" val="1808069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st">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737B5C7-2566-48C2-BEA4-6CCC3476417E}"/>
              </a:ext>
            </a:extLst>
          </p:cNvPr>
          <p:cNvSpPr>
            <a:spLocks noGrp="1"/>
          </p:cNvSpPr>
          <p:nvPr>
            <p:ph type="subTitle" idx="1" hasCustomPrompt="1"/>
          </p:nvPr>
        </p:nvSpPr>
        <p:spPr>
          <a:xfrm>
            <a:off x="1143000" y="3955773"/>
            <a:ext cx="6858000" cy="1431233"/>
          </a:xfrm>
        </p:spPr>
        <p:txBody>
          <a:bodyPr/>
          <a:lstStyle>
            <a:lvl1pPr marL="0" indent="0" algn="ctr">
              <a:buNone/>
              <a:defRPr sz="24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Test Title</a:t>
            </a:r>
            <a:endParaRPr lang="fr-FR" dirty="0"/>
          </a:p>
        </p:txBody>
      </p:sp>
      <p:sp>
        <p:nvSpPr>
          <p:cNvPr id="4" name="Date Placeholder 3">
            <a:extLst>
              <a:ext uri="{FF2B5EF4-FFF2-40B4-BE49-F238E27FC236}">
                <a16:creationId xmlns:a16="http://schemas.microsoft.com/office/drawing/2014/main" id="{B3531534-46CD-4F49-A1D5-FBF406A4591A}"/>
              </a:ext>
            </a:extLst>
          </p:cNvPr>
          <p:cNvSpPr>
            <a:spLocks noGrp="1"/>
          </p:cNvSpPr>
          <p:nvPr>
            <p:ph type="dt" sz="half" idx="10"/>
          </p:nvPr>
        </p:nvSpPr>
        <p:spPr/>
        <p:txBody>
          <a:bodyPr/>
          <a:lstStyle/>
          <a:p>
            <a:endParaRPr lang="fr-FR"/>
          </a:p>
        </p:txBody>
      </p:sp>
      <p:sp>
        <p:nvSpPr>
          <p:cNvPr id="5" name="Footer Placeholder 4">
            <a:extLst>
              <a:ext uri="{FF2B5EF4-FFF2-40B4-BE49-F238E27FC236}">
                <a16:creationId xmlns:a16="http://schemas.microsoft.com/office/drawing/2014/main" id="{2D2047B3-5D87-4BFE-8616-34D71C1CAA16}"/>
              </a:ext>
            </a:extLst>
          </p:cNvPr>
          <p:cNvSpPr>
            <a:spLocks noGrp="1"/>
          </p:cNvSpPr>
          <p:nvPr>
            <p:ph type="ftr" sz="quarter" idx="11"/>
          </p:nvPr>
        </p:nvSpPr>
        <p:spPr/>
        <p:txBody>
          <a:bodyPr/>
          <a:lstStyle/>
          <a:p>
            <a:endParaRPr lang="fr-FR"/>
          </a:p>
        </p:txBody>
      </p:sp>
      <p:pic>
        <p:nvPicPr>
          <p:cNvPr id="8" name="Picture 7">
            <a:extLst>
              <a:ext uri="{FF2B5EF4-FFF2-40B4-BE49-F238E27FC236}">
                <a16:creationId xmlns:a16="http://schemas.microsoft.com/office/drawing/2014/main" id="{01A872B1-E15F-4270-9927-AEA870CCF633}"/>
              </a:ext>
            </a:extLst>
          </p:cNvPr>
          <p:cNvPicPr>
            <a:picLocks noChangeAspect="1"/>
          </p:cNvPicPr>
          <p:nvPr userDrawn="1"/>
        </p:nvPicPr>
        <p:blipFill>
          <a:blip r:embed="rId2" cstate="screen">
            <a:grayscl/>
            <a:extLst>
              <a:ext uri="{28A0092B-C50C-407E-A947-70E740481C1C}">
                <a14:useLocalDpi xmlns:a14="http://schemas.microsoft.com/office/drawing/2010/main"/>
              </a:ext>
            </a:extLst>
          </a:blip>
          <a:stretch>
            <a:fillRect/>
          </a:stretch>
        </p:blipFill>
        <p:spPr>
          <a:xfrm>
            <a:off x="4076195" y="2664275"/>
            <a:ext cx="991609" cy="924960"/>
          </a:xfrm>
          <a:prstGeom prst="rect">
            <a:avLst/>
          </a:prstGeom>
        </p:spPr>
      </p:pic>
      <p:sp>
        <p:nvSpPr>
          <p:cNvPr id="7" name="Slide Number Placeholder 6">
            <a:extLst>
              <a:ext uri="{FF2B5EF4-FFF2-40B4-BE49-F238E27FC236}">
                <a16:creationId xmlns:a16="http://schemas.microsoft.com/office/drawing/2014/main" id="{536275ED-3A70-40FB-9CAC-645A318F203C}"/>
              </a:ext>
            </a:extLst>
          </p:cNvPr>
          <p:cNvSpPr>
            <a:spLocks noGrp="1"/>
          </p:cNvSpPr>
          <p:nvPr>
            <p:ph type="sldNum" sz="quarter" idx="12"/>
          </p:nvPr>
        </p:nvSpPr>
        <p:spPr/>
        <p:txBody>
          <a:bodyPr/>
          <a:lstStyle/>
          <a:p>
            <a:fld id="{BC567560-E4A0-49F2-8B03-66FCD913B299}" type="slidenum">
              <a:rPr lang="en-US" smtClean="0"/>
              <a:t>‹#›</a:t>
            </a:fld>
            <a:endParaRPr lang="en-US"/>
          </a:p>
        </p:txBody>
      </p:sp>
    </p:spTree>
    <p:extLst>
      <p:ext uri="{BB962C8B-B14F-4D97-AF65-F5344CB8AC3E}">
        <p14:creationId xmlns:p14="http://schemas.microsoft.com/office/powerpoint/2010/main" val="2387900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ld_blank">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marR="0" indent="0" algn="l" defTabSz="457200" rtl="0" eaLnBrk="0" fontAlgn="base" latinLnBrk="0" hangingPunct="0">
              <a:lnSpc>
                <a:spcPct val="100000"/>
              </a:lnSpc>
              <a:spcBef>
                <a:spcPct val="20000"/>
              </a:spcBef>
              <a:spcAft>
                <a:spcPct val="0"/>
              </a:spcAft>
              <a:buClrTx/>
              <a:buSzTx/>
              <a:buFont typeface="Arial" charset="0"/>
              <a:buNone/>
              <a:tabLst/>
              <a:defRPr b="1">
                <a:solidFill>
                  <a:srgbClr val="20A6D5"/>
                </a:solidFill>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marL="223838" marR="0" lvl="0" indent="-223838" algn="l" defTabSz="457200" rtl="0" eaLnBrk="0" fontAlgn="base" latinLnBrk="0" hangingPunct="0">
              <a:lnSpc>
                <a:spcPct val="100000"/>
              </a:lnSpc>
              <a:spcBef>
                <a:spcPct val="20000"/>
              </a:spcBef>
              <a:spcAft>
                <a:spcPct val="0"/>
              </a:spcAft>
              <a:buClrTx/>
              <a:buSzTx/>
              <a:buFont typeface="Arial" charset="0"/>
              <a:buChar char="•"/>
              <a:tabLst/>
              <a:defRPr/>
            </a:pPr>
            <a:r>
              <a:rPr kumimoji="0" lang="en-US" sz="2400" b="1" i="0" u="none" strike="noStrike" kern="1200" cap="none" spc="0" normalizeH="0" baseline="0" noProof="0" dirty="0">
                <a:ln>
                  <a:noFill/>
                </a:ln>
                <a:solidFill>
                  <a:srgbClr val="174889"/>
                </a:solidFill>
                <a:effectLst/>
                <a:uLnTx/>
                <a:uFillTx/>
                <a:latin typeface="Arial" charset="0"/>
                <a:cs typeface="Arial" charset="0"/>
              </a:rPr>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AB952105-C097-4090-9EF7-9E25CE711137}"/>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6A9BDD21-54C6-437F-A376-0F43B76BA302}"/>
              </a:ext>
            </a:extLst>
          </p:cNvPr>
          <p:cNvSpPr>
            <a:spLocks noGrp="1"/>
          </p:cNvSpPr>
          <p:nvPr>
            <p:ph type="sldNum" sz="quarter" idx="10"/>
          </p:nvPr>
        </p:nvSpPr>
        <p:spPr/>
        <p:txBody>
          <a:bodyPr/>
          <a:lstStyle/>
          <a:p>
            <a:fld id="{BC567560-E4A0-49F2-8B03-66FCD913B299}" type="slidenum">
              <a:rPr lang="en-US" smtClean="0"/>
              <a:t>‹#›</a:t>
            </a:fld>
            <a:endParaRPr lang="en-US"/>
          </a:p>
        </p:txBody>
      </p:sp>
    </p:spTree>
    <p:extLst>
      <p:ext uri="{BB962C8B-B14F-4D97-AF65-F5344CB8AC3E}">
        <p14:creationId xmlns:p14="http://schemas.microsoft.com/office/powerpoint/2010/main" val="310837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First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02C8F30-4C29-47DE-9607-11E582FB5B22}" type="datetimeFigureOut">
              <a:rPr lang="en-US" smtClean="0"/>
              <a:t>9/29/2019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2CD3DD8-635D-48BB-9C0A-D2A3115BB5E6}" type="slidenum">
              <a:rPr lang="en-US" smtClean="0"/>
              <a:t>‹#›</a:t>
            </a:fld>
            <a:endParaRPr lang="en-US"/>
          </a:p>
        </p:txBody>
      </p:sp>
    </p:spTree>
    <p:extLst>
      <p:ext uri="{BB962C8B-B14F-4D97-AF65-F5344CB8AC3E}">
        <p14:creationId xmlns:p14="http://schemas.microsoft.com/office/powerpoint/2010/main" val="1116627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482" name="Picture 7"/>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bwMode="auto">
          <a:xfrm>
            <a:off x="0" y="2762"/>
            <a:ext cx="9155113" cy="1278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252413"/>
            <a:ext cx="6586538" cy="820737"/>
          </a:xfrm>
          <a:prstGeom prst="rect">
            <a:avLst/>
          </a:prstGeom>
        </p:spPr>
        <p:txBody>
          <a:bodyPr vert="horz" lIns="91440" tIns="45720" rIns="91440" bIns="45720" rtlCol="0" anchor="ctr">
            <a:normAutofit/>
          </a:bodyPr>
          <a:lstStyle/>
          <a:p>
            <a:r>
              <a:rPr lang="en-US" dirty="0"/>
              <a:t>Click to edit Master title style</a:t>
            </a:r>
          </a:p>
        </p:txBody>
      </p:sp>
      <p:sp>
        <p:nvSpPr>
          <p:cNvPr id="20484" name="Text Placeholder 2"/>
          <p:cNvSpPr>
            <a:spLocks noGrp="1"/>
          </p:cNvSpPr>
          <p:nvPr>
            <p:ph type="body" idx="1"/>
          </p:nvPr>
        </p:nvSpPr>
        <p:spPr bwMode="auto">
          <a:xfrm>
            <a:off x="457200" y="2017713"/>
            <a:ext cx="8229600"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p:txBody>
      </p:sp>
      <p:pic>
        <p:nvPicPr>
          <p:cNvPr id="5122" name="Picture 2"/>
          <p:cNvPicPr>
            <a:picLocks noChangeAspect="1" noChangeArrowheads="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7305307" y="2762"/>
            <a:ext cx="1381493" cy="1381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a:extLst>
              <a:ext uri="{FF2B5EF4-FFF2-40B4-BE49-F238E27FC236}">
                <a16:creationId xmlns:a16="http://schemas.microsoft.com/office/drawing/2014/main" id="{90FD6A31-CC1E-442D-B8EE-F42461AEA881}"/>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567560-E4A0-49F2-8B03-66FCD913B29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025" r:id="rId1"/>
    <p:sldLayoutId id="2147484045" r:id="rId2"/>
    <p:sldLayoutId id="2147484009" r:id="rId3"/>
    <p:sldLayoutId id="2147484047" r:id="rId4"/>
    <p:sldLayoutId id="2147484051" r:id="rId5"/>
    <p:sldLayoutId id="2147484046" r:id="rId6"/>
    <p:sldLayoutId id="2147484049" r:id="rId7"/>
    <p:sldLayoutId id="2147484011" r:id="rId8"/>
  </p:sldLayoutIdLst>
  <p:hf hdr="0" ftr="0" dt="0"/>
  <p:txStyles>
    <p:titleStyle>
      <a:lvl1pPr algn="l" defTabSz="457200" rtl="0" eaLnBrk="0" fontAlgn="base" hangingPunct="0">
        <a:spcBef>
          <a:spcPct val="0"/>
        </a:spcBef>
        <a:spcAft>
          <a:spcPct val="0"/>
        </a:spcAft>
        <a:defRPr sz="2400" b="1" i="0" kern="1200" cap="none" baseline="0">
          <a:solidFill>
            <a:schemeClr val="bg1"/>
          </a:solidFill>
          <a:latin typeface="Arial" charset="0"/>
          <a:ea typeface="Arial" charset="0"/>
          <a:cs typeface="Arial" charset="0"/>
        </a:defRPr>
      </a:lvl1pPr>
      <a:lvl2pPr algn="l" defTabSz="457200" rtl="0" eaLnBrk="0" fontAlgn="base" hangingPunct="0">
        <a:spcBef>
          <a:spcPct val="0"/>
        </a:spcBef>
        <a:spcAft>
          <a:spcPct val="0"/>
        </a:spcAft>
        <a:defRPr sz="2400">
          <a:solidFill>
            <a:schemeClr val="bg1"/>
          </a:solidFill>
          <a:latin typeface="Impact" pitchFamily="-108" charset="0"/>
          <a:ea typeface="ＭＳ Ｐゴシック" pitchFamily="-108" charset="-128"/>
        </a:defRPr>
      </a:lvl2pPr>
      <a:lvl3pPr algn="l" defTabSz="457200" rtl="0" eaLnBrk="0" fontAlgn="base" hangingPunct="0">
        <a:spcBef>
          <a:spcPct val="0"/>
        </a:spcBef>
        <a:spcAft>
          <a:spcPct val="0"/>
        </a:spcAft>
        <a:defRPr sz="2400">
          <a:solidFill>
            <a:schemeClr val="bg1"/>
          </a:solidFill>
          <a:latin typeface="Impact" pitchFamily="-108" charset="0"/>
          <a:ea typeface="ＭＳ Ｐゴシック" pitchFamily="-108" charset="-128"/>
        </a:defRPr>
      </a:lvl3pPr>
      <a:lvl4pPr algn="l" defTabSz="457200" rtl="0" eaLnBrk="0" fontAlgn="base" hangingPunct="0">
        <a:spcBef>
          <a:spcPct val="0"/>
        </a:spcBef>
        <a:spcAft>
          <a:spcPct val="0"/>
        </a:spcAft>
        <a:defRPr sz="2400">
          <a:solidFill>
            <a:schemeClr val="bg1"/>
          </a:solidFill>
          <a:latin typeface="Impact" pitchFamily="-108" charset="0"/>
          <a:ea typeface="ＭＳ Ｐゴシック" pitchFamily="-108" charset="-128"/>
        </a:defRPr>
      </a:lvl4pPr>
      <a:lvl5pPr algn="l" defTabSz="457200" rtl="0" eaLnBrk="0" fontAlgn="base" hangingPunct="0">
        <a:spcBef>
          <a:spcPct val="0"/>
        </a:spcBef>
        <a:spcAft>
          <a:spcPct val="0"/>
        </a:spcAft>
        <a:defRPr sz="2400">
          <a:solidFill>
            <a:schemeClr val="bg1"/>
          </a:solidFill>
          <a:latin typeface="Impact" pitchFamily="-108" charset="0"/>
          <a:ea typeface="ＭＳ Ｐゴシック" pitchFamily="-108" charset="-128"/>
        </a:defRPr>
      </a:lvl5pPr>
      <a:lvl6pPr marL="457200" algn="l" defTabSz="457200" rtl="0" fontAlgn="base">
        <a:spcBef>
          <a:spcPct val="0"/>
        </a:spcBef>
        <a:spcAft>
          <a:spcPct val="0"/>
        </a:spcAft>
        <a:defRPr sz="2400">
          <a:solidFill>
            <a:schemeClr val="bg1"/>
          </a:solidFill>
          <a:latin typeface="Impact" pitchFamily="-108" charset="0"/>
          <a:ea typeface="ＭＳ Ｐゴシック" pitchFamily="-108" charset="-128"/>
        </a:defRPr>
      </a:lvl6pPr>
      <a:lvl7pPr marL="914400" algn="l" defTabSz="457200" rtl="0" fontAlgn="base">
        <a:spcBef>
          <a:spcPct val="0"/>
        </a:spcBef>
        <a:spcAft>
          <a:spcPct val="0"/>
        </a:spcAft>
        <a:defRPr sz="2400">
          <a:solidFill>
            <a:schemeClr val="bg1"/>
          </a:solidFill>
          <a:latin typeface="Impact" pitchFamily="-108" charset="0"/>
          <a:ea typeface="ＭＳ Ｐゴシック" pitchFamily="-108" charset="-128"/>
        </a:defRPr>
      </a:lvl7pPr>
      <a:lvl8pPr marL="1371600" algn="l" defTabSz="457200" rtl="0" fontAlgn="base">
        <a:spcBef>
          <a:spcPct val="0"/>
        </a:spcBef>
        <a:spcAft>
          <a:spcPct val="0"/>
        </a:spcAft>
        <a:defRPr sz="2400">
          <a:solidFill>
            <a:schemeClr val="bg1"/>
          </a:solidFill>
          <a:latin typeface="Impact" pitchFamily="-108" charset="0"/>
          <a:ea typeface="ＭＳ Ｐゴシック" pitchFamily="-108" charset="-128"/>
        </a:defRPr>
      </a:lvl8pPr>
      <a:lvl9pPr marL="1828800" algn="l" defTabSz="457200" rtl="0" fontAlgn="base">
        <a:spcBef>
          <a:spcPct val="0"/>
        </a:spcBef>
        <a:spcAft>
          <a:spcPct val="0"/>
        </a:spcAft>
        <a:defRPr sz="2400">
          <a:solidFill>
            <a:schemeClr val="bg1"/>
          </a:solidFill>
          <a:latin typeface="Impact" pitchFamily="-108" charset="0"/>
          <a:ea typeface="ＭＳ Ｐゴシック" pitchFamily="-108" charset="-128"/>
        </a:defRPr>
      </a:lvl9pPr>
    </p:titleStyle>
    <p:bodyStyle>
      <a:lvl1pPr marL="223838" indent="-223838" algn="l" defTabSz="457200" rtl="0" eaLnBrk="0" fontAlgn="base" hangingPunct="0">
        <a:spcBef>
          <a:spcPct val="20000"/>
        </a:spcBef>
        <a:spcAft>
          <a:spcPct val="0"/>
        </a:spcAft>
        <a:buFont typeface="Arial" charset="0"/>
        <a:buChar char="•"/>
        <a:defRPr sz="2400" b="1" kern="1200">
          <a:solidFill>
            <a:srgbClr val="174889"/>
          </a:solidFill>
          <a:latin typeface="Arial" charset="0"/>
          <a:ea typeface="Arial" charset="0"/>
          <a:cs typeface="Arial" charset="0"/>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Arial" charset="0"/>
          <a:ea typeface="Arial" charset="0"/>
          <a:cs typeface="Arial"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Arial" charset="0"/>
          <a:ea typeface="Arial" charset="0"/>
          <a:cs typeface="Arial" charset="0"/>
        </a:defRPr>
      </a:lvl3pPr>
      <a:lvl4pPr marL="1600200" indent="-228600" algn="l" defTabSz="457200" rtl="0" eaLnBrk="0" fontAlgn="base" hangingPunct="0">
        <a:spcBef>
          <a:spcPct val="20000"/>
        </a:spcBef>
        <a:spcAft>
          <a:spcPct val="0"/>
        </a:spcAft>
        <a:buFont typeface="Arial" charset="0"/>
        <a:buChar char="–"/>
        <a:defRPr sz="1200" kern="1200">
          <a:solidFill>
            <a:schemeClr val="tx1"/>
          </a:solidFill>
          <a:latin typeface="Arial" charset="0"/>
          <a:ea typeface="Arial" charset="0"/>
          <a:cs typeface="Arial" charset="0"/>
        </a:defRPr>
      </a:lvl4pPr>
      <a:lvl5pPr marL="2057400" indent="-228600" algn="l" defTabSz="457200" rtl="0" eaLnBrk="0" fontAlgn="base" hangingPunct="0">
        <a:spcBef>
          <a:spcPct val="20000"/>
        </a:spcBef>
        <a:spcAft>
          <a:spcPct val="0"/>
        </a:spcAft>
        <a:buFont typeface="Arial" charset="0"/>
        <a:buChar char="»"/>
        <a:defRPr sz="120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2C8F30-4C29-47DE-9607-11E582FB5B22}" type="datetimeFigureOut">
              <a:rPr lang="en-US" smtClean="0"/>
              <a:t>9/29/2019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2419562574"/>
      </p:ext>
    </p:extLst>
  </p:cSld>
  <p:clrMap bg1="lt1" tx1="dk1" bg2="lt2" tx2="dk2" accent1="accent1" accent2="accent2" accent3="accent3" accent4="accent4" accent5="accent5" accent6="accent6" hlink="hlink" folHlink="folHlink"/>
  <p:sldLayoutIdLst>
    <p:sldLayoutId id="21474840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12.jpe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hyperlink" Target="https://www.ncbi.nlm.nih.gov/pmc/articles/PMC5809582/"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1C8C1-E1BC-49A8-A66D-E083286D51D8}"/>
              </a:ext>
            </a:extLst>
          </p:cNvPr>
          <p:cNvSpPr>
            <a:spLocks noGrp="1"/>
          </p:cNvSpPr>
          <p:nvPr>
            <p:ph type="ctrTitle"/>
          </p:nvPr>
        </p:nvSpPr>
        <p:spPr>
          <a:xfrm>
            <a:off x="190056" y="1248936"/>
            <a:ext cx="8763885" cy="1135910"/>
          </a:xfrm>
        </p:spPr>
        <p:txBody>
          <a:bodyPr>
            <a:normAutofit/>
          </a:bodyPr>
          <a:lstStyle/>
          <a:p>
            <a:r>
              <a:rPr lang="en-US" sz="3600" b="1" dirty="0">
                <a:solidFill>
                  <a:srgbClr val="2A3180"/>
                </a:solidFill>
              </a:rPr>
              <a:t>3a. Filaricele Surgery Training Presentation</a:t>
            </a:r>
            <a:br>
              <a:rPr lang="en-US" sz="3600" b="1" dirty="0">
                <a:solidFill>
                  <a:srgbClr val="2A3180"/>
                </a:solidFill>
              </a:rPr>
            </a:br>
            <a:r>
              <a:rPr lang="en-US" sz="3600" b="1" dirty="0">
                <a:solidFill>
                  <a:srgbClr val="2A3180"/>
                </a:solidFill>
              </a:rPr>
              <a:t>Section A</a:t>
            </a:r>
          </a:p>
        </p:txBody>
      </p:sp>
      <p:sp>
        <p:nvSpPr>
          <p:cNvPr id="3" name="Subtitle 2">
            <a:extLst>
              <a:ext uri="{FF2B5EF4-FFF2-40B4-BE49-F238E27FC236}">
                <a16:creationId xmlns:a16="http://schemas.microsoft.com/office/drawing/2014/main" id="{1D6CE758-5AE9-43AA-8439-A0BC0BDDE21E}"/>
              </a:ext>
            </a:extLst>
          </p:cNvPr>
          <p:cNvSpPr>
            <a:spLocks noGrp="1"/>
          </p:cNvSpPr>
          <p:nvPr>
            <p:ph type="subTitle" idx="1"/>
          </p:nvPr>
        </p:nvSpPr>
        <p:spPr>
          <a:xfrm>
            <a:off x="317467" y="2554794"/>
            <a:ext cx="8509062" cy="2427950"/>
          </a:xfrm>
        </p:spPr>
        <p:txBody>
          <a:bodyPr>
            <a:normAutofit/>
          </a:bodyPr>
          <a:lstStyle/>
          <a:p>
            <a:pPr marL="257175" indent="-257175" algn="l">
              <a:buFont typeface="Arial" panose="020B0604020202020204" pitchFamily="34" charset="0"/>
              <a:buChar char="•"/>
            </a:pPr>
            <a:r>
              <a:rPr lang="en-US" sz="1800" dirty="0">
                <a:solidFill>
                  <a:schemeClr val="accent1">
                    <a:lumMod val="50000"/>
                  </a:schemeClr>
                </a:solidFill>
              </a:rPr>
              <a:t>This presentation is one component of a larger resource package titled </a:t>
            </a:r>
            <a:r>
              <a:rPr lang="en-US" sz="1800" i="1" dirty="0">
                <a:solidFill>
                  <a:schemeClr val="accent1">
                    <a:lumMod val="50000"/>
                  </a:schemeClr>
                </a:solidFill>
              </a:rPr>
              <a:t>Filaricele Surgery Training Package</a:t>
            </a:r>
            <a:r>
              <a:rPr lang="en-US" sz="1800" dirty="0">
                <a:solidFill>
                  <a:schemeClr val="accent1">
                    <a:lumMod val="50000"/>
                  </a:schemeClr>
                </a:solidFill>
              </a:rPr>
              <a:t>.</a:t>
            </a:r>
          </a:p>
          <a:p>
            <a:pPr marL="257175" indent="-257175" algn="l">
              <a:buFont typeface="Arial" panose="020B0604020202020204" pitchFamily="34" charset="0"/>
              <a:buChar char="•"/>
            </a:pPr>
            <a:r>
              <a:rPr lang="en-US" sz="1800" dirty="0">
                <a:solidFill>
                  <a:schemeClr val="accent1">
                    <a:lumMod val="50000"/>
                  </a:schemeClr>
                </a:solidFill>
              </a:rPr>
              <a:t>The presenter/facilitator should read and be familiar with the other components of the resource package before delivering this presentation – particularly </a:t>
            </a:r>
            <a:r>
              <a:rPr lang="en-US" sz="1800" b="1" i="1" dirty="0">
                <a:solidFill>
                  <a:schemeClr val="accent1">
                    <a:lumMod val="75000"/>
                  </a:schemeClr>
                </a:solidFill>
              </a:rPr>
              <a:t>2. Facilitator’s Guide for Filaricele Surgery Training</a:t>
            </a:r>
            <a:r>
              <a:rPr lang="en-US" sz="1800" dirty="0"/>
              <a:t>.</a:t>
            </a:r>
            <a:endParaRPr lang="en-US" sz="1800" dirty="0">
              <a:solidFill>
                <a:schemeClr val="accent1">
                  <a:lumMod val="50000"/>
                </a:schemeClr>
              </a:solidFill>
            </a:endParaRPr>
          </a:p>
          <a:p>
            <a:pPr marL="257175" indent="-257175" algn="l">
              <a:buFont typeface="Arial" panose="020B0604020202020204" pitchFamily="34" charset="0"/>
              <a:buChar char="•"/>
            </a:pPr>
            <a:r>
              <a:rPr lang="en-US" sz="1800" dirty="0">
                <a:solidFill>
                  <a:schemeClr val="accent1">
                    <a:lumMod val="50000"/>
                  </a:schemeClr>
                </a:solidFill>
              </a:rPr>
              <a:t>To effectively deliver this content, the presenter/facilitator must have technical knowledge of hydrocele surgery, equivalent to that of a technical supervisor or national trainer.</a:t>
            </a:r>
          </a:p>
        </p:txBody>
      </p:sp>
      <p:sp>
        <p:nvSpPr>
          <p:cNvPr id="6" name="Rectangle 5">
            <a:extLst>
              <a:ext uri="{FF2B5EF4-FFF2-40B4-BE49-F238E27FC236}">
                <a16:creationId xmlns:a16="http://schemas.microsoft.com/office/drawing/2014/main" id="{F51CD681-3652-48C2-B7EC-C9D90225F4D0}"/>
              </a:ext>
            </a:extLst>
          </p:cNvPr>
          <p:cNvSpPr/>
          <p:nvPr/>
        </p:nvSpPr>
        <p:spPr>
          <a:xfrm>
            <a:off x="-1" y="6400800"/>
            <a:ext cx="9144001" cy="457200"/>
          </a:xfrm>
          <a:prstGeom prst="rect">
            <a:avLst/>
          </a:prstGeom>
          <a:solidFill>
            <a:srgbClr val="2683C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a:extLst>
              <a:ext uri="{FF2B5EF4-FFF2-40B4-BE49-F238E27FC236}">
                <a16:creationId xmlns:a16="http://schemas.microsoft.com/office/drawing/2014/main" id="{F02AA6CE-4C2C-4290-B0B6-EB7124DF2473}"/>
              </a:ext>
            </a:extLst>
          </p:cNvPr>
          <p:cNvSpPr/>
          <p:nvPr/>
        </p:nvSpPr>
        <p:spPr>
          <a:xfrm>
            <a:off x="1" y="6334316"/>
            <a:ext cx="9144001" cy="66484"/>
          </a:xfrm>
          <a:prstGeom prst="rect">
            <a:avLst/>
          </a:prstGeom>
          <a:solidFill>
            <a:srgbClr val="1CADE4"/>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Picture 7">
            <a:extLst>
              <a:ext uri="{FF2B5EF4-FFF2-40B4-BE49-F238E27FC236}">
                <a16:creationId xmlns:a16="http://schemas.microsoft.com/office/drawing/2014/main" id="{68FFF813-C69F-43E6-83A9-56ED6B56046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2047" y="132821"/>
            <a:ext cx="1758931" cy="1049208"/>
          </a:xfrm>
          <a:prstGeom prst="rect">
            <a:avLst/>
          </a:prstGeom>
          <a:noFill/>
          <a:ln>
            <a:noFill/>
          </a:ln>
        </p:spPr>
      </p:pic>
      <p:pic>
        <p:nvPicPr>
          <p:cNvPr id="9" name="Picture 8">
            <a:extLst>
              <a:ext uri="{FF2B5EF4-FFF2-40B4-BE49-F238E27FC236}">
                <a16:creationId xmlns:a16="http://schemas.microsoft.com/office/drawing/2014/main" id="{516CA5A4-2559-49DE-8016-B21FC6008DD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176" t="17911" r="6727" b="21582"/>
          <a:stretch/>
        </p:blipFill>
        <p:spPr bwMode="auto">
          <a:xfrm>
            <a:off x="255797" y="5281098"/>
            <a:ext cx="3190764" cy="913975"/>
          </a:xfrm>
          <a:prstGeom prst="rect">
            <a:avLst/>
          </a:prstGeom>
          <a:noFill/>
          <a:ln>
            <a:no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90439D87-24FD-49EE-B066-49B38DE7162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68899" y="5049439"/>
            <a:ext cx="1357630" cy="1145634"/>
          </a:xfrm>
          <a:prstGeom prst="rect">
            <a:avLst/>
          </a:prstGeom>
          <a:noFill/>
          <a:ln>
            <a:noFill/>
          </a:ln>
        </p:spPr>
      </p:pic>
    </p:spTree>
    <p:extLst>
      <p:ext uri="{BB962C8B-B14F-4D97-AF65-F5344CB8AC3E}">
        <p14:creationId xmlns:p14="http://schemas.microsoft.com/office/powerpoint/2010/main" val="42395643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B3CFC3-136A-451A-B22E-97DB1BAA6784}"/>
              </a:ext>
            </a:extLst>
          </p:cNvPr>
          <p:cNvSpPr>
            <a:spLocks noGrp="1"/>
          </p:cNvSpPr>
          <p:nvPr>
            <p:ph idx="1"/>
          </p:nvPr>
        </p:nvSpPr>
        <p:spPr/>
        <p:txBody>
          <a:bodyPr/>
          <a:lstStyle/>
          <a:p>
            <a:pPr marL="0" indent="0" algn="ctr">
              <a:buNone/>
            </a:pPr>
            <a:r>
              <a:rPr lang="en-US" i="1" dirty="0"/>
              <a:t>Presentation by [</a:t>
            </a:r>
            <a:r>
              <a:rPr lang="en-US" i="1" dirty="0">
                <a:highlight>
                  <a:srgbClr val="FFFF00"/>
                </a:highlight>
              </a:rPr>
              <a:t>insert name of national LF program and/or presenter</a:t>
            </a:r>
            <a:r>
              <a:rPr lang="en-US" i="1" dirty="0"/>
              <a:t>]</a:t>
            </a:r>
          </a:p>
        </p:txBody>
      </p:sp>
      <p:sp>
        <p:nvSpPr>
          <p:cNvPr id="3" name="Title 2">
            <a:extLst>
              <a:ext uri="{FF2B5EF4-FFF2-40B4-BE49-F238E27FC236}">
                <a16:creationId xmlns:a16="http://schemas.microsoft.com/office/drawing/2014/main" id="{95A5272C-3FD8-4E04-B693-C2CB41D5B857}"/>
              </a:ext>
            </a:extLst>
          </p:cNvPr>
          <p:cNvSpPr>
            <a:spLocks noGrp="1"/>
          </p:cNvSpPr>
          <p:nvPr>
            <p:ph type="title"/>
          </p:nvPr>
        </p:nvSpPr>
        <p:spPr/>
        <p:txBody>
          <a:bodyPr/>
          <a:lstStyle/>
          <a:p>
            <a:r>
              <a:rPr lang="en-US" dirty="0"/>
              <a:t>Overview of LF in [</a:t>
            </a:r>
            <a:r>
              <a:rPr lang="en-US" dirty="0">
                <a:highlight>
                  <a:srgbClr val="FFFF00"/>
                </a:highlight>
              </a:rPr>
              <a:t>Country Name</a:t>
            </a:r>
            <a:r>
              <a:rPr lang="en-US" dirty="0"/>
              <a:t>]</a:t>
            </a:r>
          </a:p>
        </p:txBody>
      </p:sp>
      <p:sp>
        <p:nvSpPr>
          <p:cNvPr id="5" name="Slide Number Placeholder 4">
            <a:extLst>
              <a:ext uri="{FF2B5EF4-FFF2-40B4-BE49-F238E27FC236}">
                <a16:creationId xmlns:a16="http://schemas.microsoft.com/office/drawing/2014/main" id="{3D7D2F2C-737A-4843-A0D0-3840C9EC32F5}"/>
              </a:ext>
            </a:extLst>
          </p:cNvPr>
          <p:cNvSpPr>
            <a:spLocks noGrp="1"/>
          </p:cNvSpPr>
          <p:nvPr>
            <p:ph type="sldNum" sz="quarter" idx="14"/>
          </p:nvPr>
        </p:nvSpPr>
        <p:spPr>
          <a:xfrm>
            <a:off x="6553200" y="6356350"/>
            <a:ext cx="2133600" cy="365125"/>
          </a:xfrm>
          <a:prstGeom prst="rect">
            <a:avLst/>
          </a:prstGeom>
        </p:spPr>
        <p:txBody>
          <a:bodyPr/>
          <a:lstStyle/>
          <a:p>
            <a:fld id="{0E84B0F4-E467-E448-A75F-08835E04BB0F}" type="slidenum">
              <a:rPr lang="en-US" altLang="en-US" smtClean="0"/>
              <a:pPr/>
              <a:t>10</a:t>
            </a:fld>
            <a:endParaRPr lang="en-US" altLang="en-US" dirty="0"/>
          </a:p>
        </p:txBody>
      </p:sp>
      <p:sp>
        <p:nvSpPr>
          <p:cNvPr id="6" name="Content Placeholder 1">
            <a:extLst>
              <a:ext uri="{FF2B5EF4-FFF2-40B4-BE49-F238E27FC236}">
                <a16:creationId xmlns:a16="http://schemas.microsoft.com/office/drawing/2014/main" id="{0850F003-02E4-4AE1-9AF6-5A737270C147}"/>
              </a:ext>
            </a:extLst>
          </p:cNvPr>
          <p:cNvSpPr>
            <a:spLocks noGrp="1"/>
          </p:cNvSpPr>
          <p:nvPr>
            <p:ph type="body" sz="quarter" idx="13"/>
          </p:nvPr>
        </p:nvSpPr>
        <p:spPr>
          <a:xfrm>
            <a:off x="587829" y="3327413"/>
            <a:ext cx="8229600" cy="820233"/>
          </a:xfrm>
        </p:spPr>
        <p:txBody>
          <a:bodyPr/>
          <a:lstStyle/>
          <a:p>
            <a:pPr marL="0" indent="0" algn="ctr">
              <a:buNone/>
            </a:pPr>
            <a:r>
              <a:rPr lang="en-US" dirty="0">
                <a:highlight>
                  <a:srgbClr val="FFFF00"/>
                </a:highlight>
              </a:rPr>
              <a:t>[DISPLAY SEPARATE PRESENTATION FROM THE REPRESENTATIVE OF THE NATIONAL LF PROGRAM] </a:t>
            </a:r>
          </a:p>
        </p:txBody>
      </p:sp>
    </p:spTree>
    <p:extLst>
      <p:ext uri="{BB962C8B-B14F-4D97-AF65-F5344CB8AC3E}">
        <p14:creationId xmlns:p14="http://schemas.microsoft.com/office/powerpoint/2010/main" val="2022899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675FFAB-B8A0-4639-B8B7-052A1B5476F7}"/>
              </a:ext>
            </a:extLst>
          </p:cNvPr>
          <p:cNvSpPr>
            <a:spLocks noGrp="1"/>
          </p:cNvSpPr>
          <p:nvPr>
            <p:ph type="sldNum" sz="quarter" idx="12"/>
          </p:nvPr>
        </p:nvSpPr>
        <p:spPr>
          <a:xfrm>
            <a:off x="6553200" y="6356350"/>
            <a:ext cx="2133600" cy="365125"/>
          </a:xfrm>
          <a:prstGeom prst="rect">
            <a:avLst/>
          </a:prstGeom>
        </p:spPr>
        <p:txBody>
          <a:bodyPr/>
          <a:lstStyle/>
          <a:p>
            <a:fld id="{137AF54A-755B-4237-8307-9A10D2C39757}" type="slidenum">
              <a:rPr lang="en-US" smtClean="0"/>
              <a:t>11</a:t>
            </a:fld>
            <a:endParaRPr lang="en-US"/>
          </a:p>
        </p:txBody>
      </p:sp>
      <p:sp>
        <p:nvSpPr>
          <p:cNvPr id="3" name="Title 2">
            <a:extLst>
              <a:ext uri="{FF2B5EF4-FFF2-40B4-BE49-F238E27FC236}">
                <a16:creationId xmlns:a16="http://schemas.microsoft.com/office/drawing/2014/main" id="{3192B5E4-0AE1-4326-A7DE-7701CEA23F00}"/>
              </a:ext>
            </a:extLst>
          </p:cNvPr>
          <p:cNvSpPr>
            <a:spLocks noGrp="1"/>
          </p:cNvSpPr>
          <p:nvPr>
            <p:ph type="ctrTitle"/>
          </p:nvPr>
        </p:nvSpPr>
        <p:spPr/>
        <p:txBody>
          <a:bodyPr/>
          <a:lstStyle/>
          <a:p>
            <a:r>
              <a:rPr lang="en-US" dirty="0"/>
              <a:t>Session 4:</a:t>
            </a:r>
            <a:br>
              <a:rPr lang="en-US" dirty="0"/>
            </a:br>
            <a:r>
              <a:rPr lang="en-US" dirty="0"/>
              <a:t>Introduction to Filaricele Surgery Training Package</a:t>
            </a:r>
          </a:p>
        </p:txBody>
      </p:sp>
    </p:spTree>
    <p:extLst>
      <p:ext uri="{BB962C8B-B14F-4D97-AF65-F5344CB8AC3E}">
        <p14:creationId xmlns:p14="http://schemas.microsoft.com/office/powerpoint/2010/main" val="3116277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2"/>
          <p:cNvSpPr>
            <a:spLocks noGrp="1"/>
          </p:cNvSpPr>
          <p:nvPr>
            <p:ph type="title"/>
          </p:nvPr>
        </p:nvSpPr>
        <p:spPr bwMode="auto"/>
        <p:txBody>
          <a:bodyPr wrap="square" numCol="1" anchorCtr="0" compatLnSpc="1">
            <a:prstTxWarp prst="textNoShape">
              <a:avLst/>
            </a:prstTxWarp>
            <a:normAutofit/>
          </a:bodyPr>
          <a:lstStyle/>
          <a:p>
            <a:pPr eaLnBrk="1" hangingPunct="1"/>
            <a:r>
              <a:rPr lang="en-US" altLang="en-US" b="1" cap="none" dirty="0">
                <a:latin typeface="Arial" charset="0"/>
                <a:ea typeface="Arial" charset="0"/>
                <a:cs typeface="Arial" charset="0"/>
              </a:rPr>
              <a:t>Filaricele Surgery Training Package</a:t>
            </a:r>
          </a:p>
        </p:txBody>
      </p:sp>
      <p:sp>
        <p:nvSpPr>
          <p:cNvPr id="44033" name="Content Placeholder 6"/>
          <p:cNvSpPr>
            <a:spLocks noGrp="1"/>
          </p:cNvSpPr>
          <p:nvPr>
            <p:ph idx="1"/>
          </p:nvPr>
        </p:nvSpPr>
        <p:spPr>
          <a:xfrm>
            <a:off x="457200" y="1551008"/>
            <a:ext cx="8229600" cy="4965539"/>
          </a:xfrm>
        </p:spPr>
        <p:txBody>
          <a:bodyPr>
            <a:noAutofit/>
          </a:bodyPr>
          <a:lstStyle/>
          <a:p>
            <a:pPr marL="0" indent="0" eaLnBrk="1" hangingPunct="1">
              <a:buNone/>
            </a:pPr>
            <a:r>
              <a:rPr lang="en-US" altLang="en-US" b="1" dirty="0">
                <a:solidFill>
                  <a:srgbClr val="174889"/>
                </a:solidFill>
              </a:rPr>
              <a:t>Theoretical Sessions:</a:t>
            </a:r>
            <a:endParaRPr lang="en-US" altLang="en-US" b="1" dirty="0"/>
          </a:p>
          <a:p>
            <a:pPr lvl="1" indent="-182880" eaLnBrk="1" hangingPunct="1">
              <a:buFont typeface="Arial" charset="0"/>
              <a:buChar char="•"/>
            </a:pPr>
            <a:r>
              <a:rPr lang="en-US" altLang="en-US" dirty="0"/>
              <a:t>Presentations</a:t>
            </a:r>
          </a:p>
          <a:p>
            <a:pPr lvl="1" indent="-182880" eaLnBrk="1" hangingPunct="1">
              <a:buFont typeface="Arial" charset="0"/>
              <a:buChar char="•"/>
            </a:pPr>
            <a:r>
              <a:rPr lang="en-US" altLang="en-US" dirty="0"/>
              <a:t>Video clips</a:t>
            </a:r>
          </a:p>
          <a:p>
            <a:pPr lvl="1" indent="-182880" eaLnBrk="1" hangingPunct="1">
              <a:buFont typeface="Arial" charset="0"/>
              <a:buChar char="•"/>
            </a:pPr>
            <a:r>
              <a:rPr lang="en-US" altLang="en-US" dirty="0"/>
              <a:t>Discussions</a:t>
            </a:r>
          </a:p>
          <a:p>
            <a:pPr marL="0" indent="0" eaLnBrk="1" hangingPunct="1">
              <a:buNone/>
            </a:pPr>
            <a:endParaRPr lang="en-US" altLang="en-US" b="1" dirty="0"/>
          </a:p>
          <a:p>
            <a:pPr marL="0" indent="0" eaLnBrk="1" hangingPunct="1">
              <a:buNone/>
            </a:pPr>
            <a:r>
              <a:rPr lang="en-US" altLang="en-US" b="1" dirty="0">
                <a:solidFill>
                  <a:srgbClr val="174889"/>
                </a:solidFill>
              </a:rPr>
              <a:t>Practical sessions: </a:t>
            </a:r>
            <a:endParaRPr lang="en-US" altLang="en-US" b="1" dirty="0"/>
          </a:p>
          <a:p>
            <a:pPr lvl="1" indent="-182880" eaLnBrk="1" hangingPunct="1">
              <a:buFont typeface="Arial" panose="020B0604020202020204" pitchFamily="34" charset="0"/>
              <a:buChar char="•"/>
            </a:pPr>
            <a:r>
              <a:rPr lang="en-US" altLang="en-US" dirty="0"/>
              <a:t>Observation of live surgery</a:t>
            </a:r>
          </a:p>
          <a:p>
            <a:pPr lvl="1" indent="-182880" eaLnBrk="1" hangingPunct="1">
              <a:buFont typeface="Arial" panose="020B0604020202020204" pitchFamily="34" charset="0"/>
              <a:buChar char="•"/>
            </a:pPr>
            <a:r>
              <a:rPr lang="en-US" altLang="en-US" dirty="0"/>
              <a:t>Supervised surgery on live patients</a:t>
            </a:r>
          </a:p>
          <a:p>
            <a:pPr lvl="1" indent="-182880" eaLnBrk="1" hangingPunct="1">
              <a:buFont typeface="Arial" panose="020B0604020202020204" pitchFamily="34" charset="0"/>
              <a:buChar char="•"/>
            </a:pPr>
            <a:r>
              <a:rPr lang="en-US" altLang="en-US" dirty="0"/>
              <a:t>FASTT: Filaricele Anatomical Surgical Task Trainer (optional)</a:t>
            </a:r>
          </a:p>
          <a:p>
            <a:pPr lvl="1" eaLnBrk="1" hangingPunct="1">
              <a:buFont typeface="Arial" panose="020B0604020202020204" pitchFamily="34" charset="0"/>
              <a:buChar char="•"/>
            </a:pPr>
            <a:endParaRPr lang="en-US" altLang="en-US" b="1" dirty="0"/>
          </a:p>
        </p:txBody>
      </p:sp>
      <p:pic>
        <p:nvPicPr>
          <p:cNvPr id="2050"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rot="5400000">
            <a:off x="5294380" y="1966192"/>
            <a:ext cx="3321467" cy="24911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a:extLst>
              <a:ext uri="{FF2B5EF4-FFF2-40B4-BE49-F238E27FC236}">
                <a16:creationId xmlns:a16="http://schemas.microsoft.com/office/drawing/2014/main" id="{652C25D3-8868-4970-853D-B0DCFBABF18F}"/>
              </a:ext>
            </a:extLst>
          </p:cNvPr>
          <p:cNvSpPr>
            <a:spLocks noGrp="1"/>
          </p:cNvSpPr>
          <p:nvPr>
            <p:ph type="sldNum" sz="quarter" idx="10"/>
          </p:nvPr>
        </p:nvSpPr>
        <p:spPr/>
        <p:txBody>
          <a:bodyPr/>
          <a:lstStyle/>
          <a:p>
            <a:fld id="{BC567560-E4A0-49F2-8B03-66FCD913B299}" type="slidenum">
              <a:rPr lang="en-US" smtClean="0"/>
              <a:pPr/>
              <a:t>12</a:t>
            </a:fld>
            <a:endParaRPr lang="en-US" dirty="0"/>
          </a:p>
        </p:txBody>
      </p:sp>
    </p:spTree>
    <p:extLst>
      <p:ext uri="{BB962C8B-B14F-4D97-AF65-F5344CB8AC3E}">
        <p14:creationId xmlns:p14="http://schemas.microsoft.com/office/powerpoint/2010/main" val="2243189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18B49-EB50-49CB-A5E8-322F63BF7638}"/>
              </a:ext>
            </a:extLst>
          </p:cNvPr>
          <p:cNvSpPr>
            <a:spLocks noGrp="1"/>
          </p:cNvSpPr>
          <p:nvPr>
            <p:ph type="ctrTitle"/>
          </p:nvPr>
        </p:nvSpPr>
        <p:spPr/>
        <p:txBody>
          <a:bodyPr/>
          <a:lstStyle/>
          <a:p>
            <a:r>
              <a:rPr lang="en-US" dirty="0"/>
              <a:t>Video: Introduction to Training Package</a:t>
            </a:r>
          </a:p>
        </p:txBody>
      </p:sp>
      <p:sp>
        <p:nvSpPr>
          <p:cNvPr id="3" name="Slide Number Placeholder 2">
            <a:extLst>
              <a:ext uri="{FF2B5EF4-FFF2-40B4-BE49-F238E27FC236}">
                <a16:creationId xmlns:a16="http://schemas.microsoft.com/office/drawing/2014/main" id="{935EB072-E107-44CB-A8A4-1913FA29720B}"/>
              </a:ext>
            </a:extLst>
          </p:cNvPr>
          <p:cNvSpPr>
            <a:spLocks noGrp="1"/>
          </p:cNvSpPr>
          <p:nvPr>
            <p:ph type="sldNum" sz="quarter" idx="12"/>
          </p:nvPr>
        </p:nvSpPr>
        <p:spPr>
          <a:xfrm>
            <a:off x="6553200" y="6356350"/>
            <a:ext cx="2133600" cy="365125"/>
          </a:xfrm>
          <a:prstGeom prst="rect">
            <a:avLst/>
          </a:prstGeom>
        </p:spPr>
        <p:txBody>
          <a:bodyPr/>
          <a:lstStyle/>
          <a:p>
            <a:fld id="{CCD7D0B5-DB6B-46D1-B867-4FCA0CDE5881}" type="slidenum">
              <a:rPr lang="fr-FR" smtClean="0"/>
              <a:t>13</a:t>
            </a:fld>
            <a:endParaRPr lang="fr-FR"/>
          </a:p>
        </p:txBody>
      </p:sp>
    </p:spTree>
    <p:extLst>
      <p:ext uri="{BB962C8B-B14F-4D97-AF65-F5344CB8AC3E}">
        <p14:creationId xmlns:p14="http://schemas.microsoft.com/office/powerpoint/2010/main" val="27701268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DF91A18-1CCA-40E7-950C-8BF5FCEC5044}"/>
              </a:ext>
            </a:extLst>
          </p:cNvPr>
          <p:cNvSpPr>
            <a:spLocks noGrp="1"/>
          </p:cNvSpPr>
          <p:nvPr>
            <p:ph type="sldNum" sz="quarter" idx="12"/>
          </p:nvPr>
        </p:nvSpPr>
        <p:spPr>
          <a:xfrm>
            <a:off x="6553200" y="6356350"/>
            <a:ext cx="2133600" cy="365125"/>
          </a:xfrm>
          <a:prstGeom prst="rect">
            <a:avLst/>
          </a:prstGeom>
        </p:spPr>
        <p:txBody>
          <a:bodyPr/>
          <a:lstStyle/>
          <a:p>
            <a:fld id="{137AF54A-755B-4237-8307-9A10D2C39757}" type="slidenum">
              <a:rPr lang="en-US" smtClean="0"/>
              <a:t>14</a:t>
            </a:fld>
            <a:endParaRPr lang="en-US"/>
          </a:p>
        </p:txBody>
      </p:sp>
      <p:sp>
        <p:nvSpPr>
          <p:cNvPr id="3" name="Title 2">
            <a:extLst>
              <a:ext uri="{FF2B5EF4-FFF2-40B4-BE49-F238E27FC236}">
                <a16:creationId xmlns:a16="http://schemas.microsoft.com/office/drawing/2014/main" id="{E3C06014-6D4B-45F0-8F7E-F0505CA2B50A}"/>
              </a:ext>
            </a:extLst>
          </p:cNvPr>
          <p:cNvSpPr>
            <a:spLocks noGrp="1"/>
          </p:cNvSpPr>
          <p:nvPr>
            <p:ph type="ctrTitle"/>
          </p:nvPr>
        </p:nvSpPr>
        <p:spPr/>
        <p:txBody>
          <a:bodyPr/>
          <a:lstStyle/>
          <a:p>
            <a:r>
              <a:rPr lang="en-US" dirty="0"/>
              <a:t>Session 5:</a:t>
            </a:r>
            <a:br>
              <a:rPr lang="en-US" dirty="0"/>
            </a:br>
            <a:r>
              <a:rPr lang="en-US" dirty="0"/>
              <a:t>Targeting Safe Surgery and High-Quality Results</a:t>
            </a:r>
          </a:p>
        </p:txBody>
      </p:sp>
    </p:spTree>
    <p:extLst>
      <p:ext uri="{BB962C8B-B14F-4D97-AF65-F5344CB8AC3E}">
        <p14:creationId xmlns:p14="http://schemas.microsoft.com/office/powerpoint/2010/main" val="2130904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764AF97D-17D3-477F-9874-32D9DE0CA04A}"/>
              </a:ext>
            </a:extLst>
          </p:cNvPr>
          <p:cNvSpPr txBox="1"/>
          <p:nvPr/>
        </p:nvSpPr>
        <p:spPr>
          <a:xfrm>
            <a:off x="6962625" y="2904373"/>
            <a:ext cx="2059530" cy="2400657"/>
          </a:xfrm>
          <a:prstGeom prst="rect">
            <a:avLst/>
          </a:prstGeom>
          <a:noFill/>
        </p:spPr>
        <p:txBody>
          <a:bodyPr wrap="square" rtlCol="0">
            <a:spAutoFit/>
          </a:bodyPr>
          <a:lstStyle/>
          <a:p>
            <a:pPr defTabSz="914400" fontAlgn="auto">
              <a:lnSpc>
                <a:spcPct val="90000"/>
              </a:lnSpc>
              <a:spcBef>
                <a:spcPts val="0"/>
              </a:spcBef>
              <a:spcAft>
                <a:spcPts val="1200"/>
              </a:spcAft>
              <a:defRPr/>
            </a:pPr>
            <a:r>
              <a:rPr lang="en-US" sz="2000" b="1" dirty="0">
                <a:solidFill>
                  <a:srgbClr val="174889"/>
                </a:solidFill>
                <a:cs typeface="Arial" charset="0"/>
              </a:rPr>
              <a:t>Impact Indicator</a:t>
            </a:r>
          </a:p>
          <a:p>
            <a:pPr marL="117475" indent="-117475" defTabSz="914400" fontAlgn="auto">
              <a:lnSpc>
                <a:spcPct val="90000"/>
              </a:lnSpc>
              <a:spcBef>
                <a:spcPts val="0"/>
              </a:spcBef>
              <a:spcAft>
                <a:spcPts val="600"/>
              </a:spcAft>
              <a:buFont typeface="Arial" panose="020B0604020202020204" pitchFamily="34" charset="0"/>
              <a:buChar char="•"/>
              <a:defRPr/>
            </a:pPr>
            <a:r>
              <a:rPr lang="en-US" dirty="0">
                <a:solidFill>
                  <a:sysClr val="windowText" lastClr="000000"/>
                </a:solidFill>
                <a:latin typeface="Arial" panose="020B0604020202020204" pitchFamily="34" charset="0"/>
                <a:cs typeface="Arial" panose="020B0604020202020204" pitchFamily="34" charset="0"/>
              </a:rPr>
              <a:t>Reduction in number of patients with hydrocele who were treated </a:t>
            </a:r>
          </a:p>
          <a:p>
            <a:endParaRPr lang="en-US" dirty="0"/>
          </a:p>
        </p:txBody>
      </p:sp>
      <p:sp>
        <p:nvSpPr>
          <p:cNvPr id="27" name="TextBox 26">
            <a:extLst>
              <a:ext uri="{FF2B5EF4-FFF2-40B4-BE49-F238E27FC236}">
                <a16:creationId xmlns:a16="http://schemas.microsoft.com/office/drawing/2014/main" id="{23037C1E-B399-49D6-BCD6-5169D0935579}"/>
              </a:ext>
            </a:extLst>
          </p:cNvPr>
          <p:cNvSpPr txBox="1"/>
          <p:nvPr/>
        </p:nvSpPr>
        <p:spPr>
          <a:xfrm>
            <a:off x="4415144" y="2325476"/>
            <a:ext cx="2317158" cy="4278094"/>
          </a:xfrm>
          <a:prstGeom prst="rect">
            <a:avLst/>
          </a:prstGeom>
          <a:noFill/>
        </p:spPr>
        <p:txBody>
          <a:bodyPr wrap="square" rtlCol="0">
            <a:spAutoFit/>
          </a:bodyPr>
          <a:lstStyle/>
          <a:p>
            <a:pPr lvl="0" defTabSz="914400" fontAlgn="auto">
              <a:lnSpc>
                <a:spcPct val="90000"/>
              </a:lnSpc>
              <a:spcBef>
                <a:spcPts val="0"/>
              </a:spcBef>
              <a:spcAft>
                <a:spcPts val="1200"/>
              </a:spcAft>
              <a:defRPr/>
            </a:pPr>
            <a:r>
              <a:rPr lang="en-US" sz="2000" b="1" dirty="0">
                <a:solidFill>
                  <a:srgbClr val="174889"/>
                </a:solidFill>
                <a:cs typeface="Arial" charset="0"/>
              </a:rPr>
              <a:t>Outcome Indicators</a:t>
            </a:r>
          </a:p>
          <a:p>
            <a:pPr marL="117475" indent="-117475" fontAlgn="auto">
              <a:spcBef>
                <a:spcPts val="0"/>
              </a:spcBef>
              <a:spcAft>
                <a:spcPts val="600"/>
              </a:spcAft>
              <a:buFont typeface="Arial" panose="020B0604020202020204" pitchFamily="34" charset="0"/>
              <a:buChar char="•"/>
              <a:defRPr/>
            </a:pPr>
            <a:r>
              <a:rPr lang="en-US" dirty="0">
                <a:solidFill>
                  <a:sysClr val="windowText" lastClr="000000"/>
                </a:solidFill>
                <a:latin typeface="Arial" panose="020B0604020202020204" pitchFamily="34" charset="0"/>
                <a:cs typeface="Arial" panose="020B0604020202020204" pitchFamily="34" charset="0"/>
              </a:rPr>
              <a:t>Number of patients with infection within 5 days of surgery </a:t>
            </a:r>
            <a:endParaRPr lang="en-US" sz="800" dirty="0">
              <a:solidFill>
                <a:sysClr val="windowText" lastClr="000000"/>
              </a:solidFill>
              <a:latin typeface="Arial" panose="020B0604020202020204" pitchFamily="34" charset="0"/>
              <a:cs typeface="Arial" panose="020B0604020202020204" pitchFamily="34" charset="0"/>
            </a:endParaRPr>
          </a:p>
          <a:p>
            <a:pPr marL="117475" indent="-117475" fontAlgn="auto">
              <a:spcBef>
                <a:spcPts val="0"/>
              </a:spcBef>
              <a:spcAft>
                <a:spcPts val="600"/>
              </a:spcAft>
              <a:buFont typeface="Arial" panose="020B0604020202020204" pitchFamily="34" charset="0"/>
              <a:buChar char="•"/>
              <a:defRPr/>
            </a:pPr>
            <a:r>
              <a:rPr lang="en-US" dirty="0">
                <a:solidFill>
                  <a:sysClr val="windowText" lastClr="000000"/>
                </a:solidFill>
                <a:latin typeface="Arial" panose="020B0604020202020204" pitchFamily="34" charset="0"/>
                <a:cs typeface="Arial" panose="020B0604020202020204" pitchFamily="34" charset="0"/>
              </a:rPr>
              <a:t>Number of patients with hematoma within 5 days of surgery</a:t>
            </a:r>
            <a:endParaRPr lang="en-US" sz="800" dirty="0">
              <a:solidFill>
                <a:sysClr val="windowText" lastClr="000000"/>
              </a:solidFill>
              <a:latin typeface="Arial" panose="020B0604020202020204" pitchFamily="34" charset="0"/>
              <a:cs typeface="Arial" panose="020B0604020202020204" pitchFamily="34" charset="0"/>
            </a:endParaRPr>
          </a:p>
          <a:p>
            <a:pPr marL="117475" indent="-117475" fontAlgn="auto">
              <a:spcBef>
                <a:spcPts val="0"/>
              </a:spcBef>
              <a:spcAft>
                <a:spcPts val="600"/>
              </a:spcAft>
              <a:buFont typeface="Arial" panose="020B0604020202020204" pitchFamily="34" charset="0"/>
              <a:buChar char="•"/>
              <a:defRPr/>
            </a:pPr>
            <a:r>
              <a:rPr lang="en-US" dirty="0">
                <a:solidFill>
                  <a:sysClr val="windowText" lastClr="000000"/>
                </a:solidFill>
                <a:latin typeface="Arial" panose="020B0604020202020204" pitchFamily="34" charset="0"/>
                <a:cs typeface="Arial" panose="020B0604020202020204" pitchFamily="34" charset="0"/>
              </a:rPr>
              <a:t>Number of patients who had recurrence of hydrocele after surgery </a:t>
            </a:r>
          </a:p>
        </p:txBody>
      </p:sp>
      <p:sp>
        <p:nvSpPr>
          <p:cNvPr id="26" name="TextBox 25">
            <a:extLst>
              <a:ext uri="{FF2B5EF4-FFF2-40B4-BE49-F238E27FC236}">
                <a16:creationId xmlns:a16="http://schemas.microsoft.com/office/drawing/2014/main" id="{6D692916-269A-4E82-961A-DD9118968C09}"/>
              </a:ext>
            </a:extLst>
          </p:cNvPr>
          <p:cNvSpPr txBox="1"/>
          <p:nvPr/>
        </p:nvSpPr>
        <p:spPr>
          <a:xfrm>
            <a:off x="2085719" y="1790377"/>
            <a:ext cx="2394583" cy="3298339"/>
          </a:xfrm>
          <a:prstGeom prst="rect">
            <a:avLst/>
          </a:prstGeom>
          <a:noFill/>
        </p:spPr>
        <p:txBody>
          <a:bodyPr wrap="square" rtlCol="0">
            <a:spAutoFit/>
          </a:bodyPr>
          <a:lstStyle/>
          <a:p>
            <a:pPr defTabSz="914400" fontAlgn="auto">
              <a:lnSpc>
                <a:spcPct val="90000"/>
              </a:lnSpc>
              <a:spcBef>
                <a:spcPts val="1000"/>
              </a:spcBef>
              <a:spcAft>
                <a:spcPts val="1200"/>
              </a:spcAft>
              <a:defRPr/>
            </a:pPr>
            <a:r>
              <a:rPr lang="en-US" sz="2000" b="1" dirty="0">
                <a:solidFill>
                  <a:srgbClr val="174889"/>
                </a:solidFill>
                <a:cs typeface="Arial" charset="0"/>
              </a:rPr>
              <a:t>Process indicators</a:t>
            </a:r>
          </a:p>
          <a:p>
            <a:pPr marL="117475" indent="-117475" fontAlgn="auto">
              <a:spcBef>
                <a:spcPts val="500"/>
              </a:spcBef>
              <a:spcAft>
                <a:spcPts val="600"/>
              </a:spcAft>
              <a:buFont typeface="Arial" panose="020B0604020202020204" pitchFamily="34" charset="0"/>
              <a:buChar char="•"/>
              <a:defRPr/>
            </a:pPr>
            <a:r>
              <a:rPr lang="en-US" dirty="0">
                <a:solidFill>
                  <a:sysClr val="windowText" lastClr="000000"/>
                </a:solidFill>
                <a:latin typeface="Arial" panose="020B0604020202020204" pitchFamily="34" charset="0"/>
                <a:cs typeface="Arial" panose="020B0604020202020204" pitchFamily="34" charset="0"/>
              </a:rPr>
              <a:t>Number of health workers trained</a:t>
            </a:r>
            <a:endParaRPr lang="en-US" sz="800" dirty="0">
              <a:solidFill>
                <a:sysClr val="windowText" lastClr="000000"/>
              </a:solidFill>
              <a:latin typeface="Arial" panose="020B0604020202020204" pitchFamily="34" charset="0"/>
              <a:cs typeface="Arial" panose="020B0604020202020204" pitchFamily="34" charset="0"/>
            </a:endParaRPr>
          </a:p>
          <a:p>
            <a:pPr marL="117475" indent="-117475" fontAlgn="auto">
              <a:spcBef>
                <a:spcPts val="500"/>
              </a:spcBef>
              <a:spcAft>
                <a:spcPts val="600"/>
              </a:spcAft>
              <a:buFont typeface="Arial" panose="020B0604020202020204" pitchFamily="34" charset="0"/>
              <a:buChar char="•"/>
              <a:defRPr/>
            </a:pPr>
            <a:r>
              <a:rPr lang="en-US" dirty="0">
                <a:solidFill>
                  <a:sysClr val="windowText" lastClr="000000"/>
                </a:solidFill>
                <a:latin typeface="Arial" panose="020B0604020202020204" pitchFamily="34" charset="0"/>
                <a:cs typeface="Arial" panose="020B0604020202020204" pitchFamily="34" charset="0"/>
              </a:rPr>
              <a:t>Number of health facilities with a surgeon or medical doctor trained in hydrocelectomy</a:t>
            </a:r>
          </a:p>
          <a:p>
            <a:endParaRPr lang="en-US" dirty="0"/>
          </a:p>
        </p:txBody>
      </p:sp>
      <p:sp>
        <p:nvSpPr>
          <p:cNvPr id="25" name="TextBox 24">
            <a:extLst>
              <a:ext uri="{FF2B5EF4-FFF2-40B4-BE49-F238E27FC236}">
                <a16:creationId xmlns:a16="http://schemas.microsoft.com/office/drawing/2014/main" id="{C4C305BD-3458-45B5-805D-6C6BB2B41102}"/>
              </a:ext>
            </a:extLst>
          </p:cNvPr>
          <p:cNvSpPr txBox="1"/>
          <p:nvPr/>
        </p:nvSpPr>
        <p:spPr>
          <a:xfrm>
            <a:off x="95081" y="1250662"/>
            <a:ext cx="2073011" cy="3170099"/>
          </a:xfrm>
          <a:prstGeom prst="rect">
            <a:avLst/>
          </a:prstGeom>
          <a:noFill/>
        </p:spPr>
        <p:txBody>
          <a:bodyPr wrap="square" rtlCol="0">
            <a:spAutoFit/>
          </a:bodyPr>
          <a:lstStyle/>
          <a:p>
            <a:pPr lvl="0" defTabSz="914400" fontAlgn="auto">
              <a:lnSpc>
                <a:spcPct val="90000"/>
              </a:lnSpc>
              <a:spcBef>
                <a:spcPts val="0"/>
              </a:spcBef>
              <a:spcAft>
                <a:spcPts val="1200"/>
              </a:spcAft>
              <a:defRPr/>
            </a:pPr>
            <a:r>
              <a:rPr lang="en-US" sz="2000" b="1" dirty="0">
                <a:solidFill>
                  <a:srgbClr val="174889"/>
                </a:solidFill>
                <a:cs typeface="Arial" charset="0"/>
              </a:rPr>
              <a:t>Input Indicators</a:t>
            </a:r>
          </a:p>
          <a:p>
            <a:pPr marL="117475" indent="-117475" fontAlgn="auto">
              <a:spcBef>
                <a:spcPts val="0"/>
              </a:spcBef>
              <a:spcAft>
                <a:spcPts val="600"/>
              </a:spcAft>
              <a:buFont typeface="Arial" panose="020B0604020202020204" pitchFamily="34" charset="0"/>
              <a:buChar char="•"/>
              <a:defRPr/>
            </a:pPr>
            <a:r>
              <a:rPr lang="en-US" dirty="0">
                <a:solidFill>
                  <a:sysClr val="windowText" lastClr="000000"/>
                </a:solidFill>
                <a:latin typeface="Arial" panose="020B0604020202020204" pitchFamily="34" charset="0"/>
                <a:cs typeface="Arial" panose="020B0604020202020204" pitchFamily="34" charset="0"/>
              </a:rPr>
              <a:t>Total number of patients with hydrocele</a:t>
            </a:r>
            <a:endParaRPr lang="en-US" sz="800" dirty="0">
              <a:solidFill>
                <a:sysClr val="windowText" lastClr="000000"/>
              </a:solidFill>
              <a:latin typeface="Arial" panose="020B0604020202020204" pitchFamily="34" charset="0"/>
              <a:cs typeface="Arial" panose="020B0604020202020204" pitchFamily="34" charset="0"/>
            </a:endParaRPr>
          </a:p>
          <a:p>
            <a:pPr marL="117475" indent="-117475" fontAlgn="auto">
              <a:spcBef>
                <a:spcPts val="0"/>
              </a:spcBef>
              <a:spcAft>
                <a:spcPts val="600"/>
              </a:spcAft>
              <a:buFont typeface="Arial" panose="020B0604020202020204" pitchFamily="34" charset="0"/>
              <a:buChar char="•"/>
              <a:defRPr/>
            </a:pPr>
            <a:r>
              <a:rPr lang="en-US" dirty="0">
                <a:solidFill>
                  <a:sysClr val="windowText" lastClr="000000"/>
                </a:solidFill>
                <a:latin typeface="Arial" panose="020B0604020202020204" pitchFamily="34" charset="0"/>
                <a:cs typeface="Arial" panose="020B0604020202020204" pitchFamily="34" charset="0"/>
              </a:rPr>
              <a:t>Total number of hydrocele patients who were treated</a:t>
            </a:r>
          </a:p>
          <a:p>
            <a:endParaRPr lang="en-US" dirty="0"/>
          </a:p>
        </p:txBody>
      </p:sp>
      <p:grpSp>
        <p:nvGrpSpPr>
          <p:cNvPr id="11" name="Graphic 2" descr="Hospital">
            <a:extLst>
              <a:ext uri="{FF2B5EF4-FFF2-40B4-BE49-F238E27FC236}">
                <a16:creationId xmlns:a16="http://schemas.microsoft.com/office/drawing/2014/main" id="{CB46A595-0459-4705-806B-7D17A0B2D239}"/>
              </a:ext>
            </a:extLst>
          </p:cNvPr>
          <p:cNvGrpSpPr/>
          <p:nvPr/>
        </p:nvGrpSpPr>
        <p:grpSpPr>
          <a:xfrm>
            <a:off x="3377123" y="1641528"/>
            <a:ext cx="847725" cy="820738"/>
            <a:chOff x="5964750" y="861975"/>
            <a:chExt cx="914400" cy="914400"/>
          </a:xfrm>
          <a:solidFill>
            <a:srgbClr val="174889"/>
          </a:solidFill>
        </p:grpSpPr>
        <p:sp>
          <p:nvSpPr>
            <p:cNvPr id="12" name="Freeform: Shape 11">
              <a:extLst>
                <a:ext uri="{FF2B5EF4-FFF2-40B4-BE49-F238E27FC236}">
                  <a16:creationId xmlns:a16="http://schemas.microsoft.com/office/drawing/2014/main" id="{024DBCBC-4D9F-4AB7-B3BD-2C96DB758B46}"/>
                </a:ext>
              </a:extLst>
            </p:cNvPr>
            <p:cNvSpPr/>
            <p:nvPr/>
          </p:nvSpPr>
          <p:spPr>
            <a:xfrm>
              <a:off x="6031425" y="1081050"/>
              <a:ext cx="781050" cy="542925"/>
            </a:xfrm>
            <a:custGeom>
              <a:avLst/>
              <a:gdLst>
                <a:gd name="connsiteX0" fmla="*/ 504825 w 781050"/>
                <a:gd name="connsiteY0" fmla="*/ 142875 h 542925"/>
                <a:gd name="connsiteX1" fmla="*/ 504825 w 781050"/>
                <a:gd name="connsiteY1" fmla="*/ 114300 h 542925"/>
                <a:gd name="connsiteX2" fmla="*/ 390525 w 781050"/>
                <a:gd name="connsiteY2" fmla="*/ 0 h 542925"/>
                <a:gd name="connsiteX3" fmla="*/ 276225 w 781050"/>
                <a:gd name="connsiteY3" fmla="*/ 114300 h 542925"/>
                <a:gd name="connsiteX4" fmla="*/ 276225 w 781050"/>
                <a:gd name="connsiteY4" fmla="*/ 142875 h 542925"/>
                <a:gd name="connsiteX5" fmla="*/ 0 w 781050"/>
                <a:gd name="connsiteY5" fmla="*/ 142875 h 542925"/>
                <a:gd name="connsiteX6" fmla="*/ 0 w 781050"/>
                <a:gd name="connsiteY6" fmla="*/ 180975 h 542925"/>
                <a:gd name="connsiteX7" fmla="*/ 19050 w 781050"/>
                <a:gd name="connsiteY7" fmla="*/ 180975 h 542925"/>
                <a:gd name="connsiteX8" fmla="*/ 19050 w 781050"/>
                <a:gd name="connsiteY8" fmla="*/ 542925 h 542925"/>
                <a:gd name="connsiteX9" fmla="*/ 762000 w 781050"/>
                <a:gd name="connsiteY9" fmla="*/ 542925 h 542925"/>
                <a:gd name="connsiteX10" fmla="*/ 762000 w 781050"/>
                <a:gd name="connsiteY10" fmla="*/ 180975 h 542925"/>
                <a:gd name="connsiteX11" fmla="*/ 781050 w 781050"/>
                <a:gd name="connsiteY11" fmla="*/ 180975 h 542925"/>
                <a:gd name="connsiteX12" fmla="*/ 781050 w 781050"/>
                <a:gd name="connsiteY12" fmla="*/ 142875 h 542925"/>
                <a:gd name="connsiteX13" fmla="*/ 114300 w 781050"/>
                <a:gd name="connsiteY13" fmla="*/ 466725 h 542925"/>
                <a:gd name="connsiteX14" fmla="*/ 57150 w 781050"/>
                <a:gd name="connsiteY14" fmla="*/ 466725 h 542925"/>
                <a:gd name="connsiteX15" fmla="*/ 57150 w 781050"/>
                <a:gd name="connsiteY15" fmla="*/ 409575 h 542925"/>
                <a:gd name="connsiteX16" fmla="*/ 114300 w 781050"/>
                <a:gd name="connsiteY16" fmla="*/ 409575 h 542925"/>
                <a:gd name="connsiteX17" fmla="*/ 114300 w 781050"/>
                <a:gd name="connsiteY17" fmla="*/ 371475 h 542925"/>
                <a:gd name="connsiteX18" fmla="*/ 57150 w 781050"/>
                <a:gd name="connsiteY18" fmla="*/ 371475 h 542925"/>
                <a:gd name="connsiteX19" fmla="*/ 57150 w 781050"/>
                <a:gd name="connsiteY19" fmla="*/ 314325 h 542925"/>
                <a:gd name="connsiteX20" fmla="*/ 114300 w 781050"/>
                <a:gd name="connsiteY20" fmla="*/ 314325 h 542925"/>
                <a:gd name="connsiteX21" fmla="*/ 114300 w 781050"/>
                <a:gd name="connsiteY21" fmla="*/ 276225 h 542925"/>
                <a:gd name="connsiteX22" fmla="*/ 57150 w 781050"/>
                <a:gd name="connsiteY22" fmla="*/ 276225 h 542925"/>
                <a:gd name="connsiteX23" fmla="*/ 57150 w 781050"/>
                <a:gd name="connsiteY23" fmla="*/ 219075 h 542925"/>
                <a:gd name="connsiteX24" fmla="*/ 114300 w 781050"/>
                <a:gd name="connsiteY24" fmla="*/ 219075 h 542925"/>
                <a:gd name="connsiteX25" fmla="*/ 209550 w 781050"/>
                <a:gd name="connsiteY25" fmla="*/ 466725 h 542925"/>
                <a:gd name="connsiteX26" fmla="*/ 152400 w 781050"/>
                <a:gd name="connsiteY26" fmla="*/ 466725 h 542925"/>
                <a:gd name="connsiteX27" fmla="*/ 152400 w 781050"/>
                <a:gd name="connsiteY27" fmla="*/ 409575 h 542925"/>
                <a:gd name="connsiteX28" fmla="*/ 209550 w 781050"/>
                <a:gd name="connsiteY28" fmla="*/ 409575 h 542925"/>
                <a:gd name="connsiteX29" fmla="*/ 209550 w 781050"/>
                <a:gd name="connsiteY29" fmla="*/ 371475 h 542925"/>
                <a:gd name="connsiteX30" fmla="*/ 152400 w 781050"/>
                <a:gd name="connsiteY30" fmla="*/ 371475 h 542925"/>
                <a:gd name="connsiteX31" fmla="*/ 152400 w 781050"/>
                <a:gd name="connsiteY31" fmla="*/ 314325 h 542925"/>
                <a:gd name="connsiteX32" fmla="*/ 209550 w 781050"/>
                <a:gd name="connsiteY32" fmla="*/ 314325 h 542925"/>
                <a:gd name="connsiteX33" fmla="*/ 209550 w 781050"/>
                <a:gd name="connsiteY33" fmla="*/ 276225 h 542925"/>
                <a:gd name="connsiteX34" fmla="*/ 152400 w 781050"/>
                <a:gd name="connsiteY34" fmla="*/ 276225 h 542925"/>
                <a:gd name="connsiteX35" fmla="*/ 152400 w 781050"/>
                <a:gd name="connsiteY35" fmla="*/ 219075 h 542925"/>
                <a:gd name="connsiteX36" fmla="*/ 209550 w 781050"/>
                <a:gd name="connsiteY36" fmla="*/ 219075 h 542925"/>
                <a:gd name="connsiteX37" fmla="*/ 304800 w 781050"/>
                <a:gd name="connsiteY37" fmla="*/ 466725 h 542925"/>
                <a:gd name="connsiteX38" fmla="*/ 247650 w 781050"/>
                <a:gd name="connsiteY38" fmla="*/ 466725 h 542925"/>
                <a:gd name="connsiteX39" fmla="*/ 247650 w 781050"/>
                <a:gd name="connsiteY39" fmla="*/ 409575 h 542925"/>
                <a:gd name="connsiteX40" fmla="*/ 304800 w 781050"/>
                <a:gd name="connsiteY40" fmla="*/ 409575 h 542925"/>
                <a:gd name="connsiteX41" fmla="*/ 304800 w 781050"/>
                <a:gd name="connsiteY41" fmla="*/ 371475 h 542925"/>
                <a:gd name="connsiteX42" fmla="*/ 247650 w 781050"/>
                <a:gd name="connsiteY42" fmla="*/ 371475 h 542925"/>
                <a:gd name="connsiteX43" fmla="*/ 247650 w 781050"/>
                <a:gd name="connsiteY43" fmla="*/ 314325 h 542925"/>
                <a:gd name="connsiteX44" fmla="*/ 304800 w 781050"/>
                <a:gd name="connsiteY44" fmla="*/ 314325 h 542925"/>
                <a:gd name="connsiteX45" fmla="*/ 304800 w 781050"/>
                <a:gd name="connsiteY45" fmla="*/ 276225 h 542925"/>
                <a:gd name="connsiteX46" fmla="*/ 247650 w 781050"/>
                <a:gd name="connsiteY46" fmla="*/ 276225 h 542925"/>
                <a:gd name="connsiteX47" fmla="*/ 247650 w 781050"/>
                <a:gd name="connsiteY47" fmla="*/ 219075 h 542925"/>
                <a:gd name="connsiteX48" fmla="*/ 304800 w 781050"/>
                <a:gd name="connsiteY48" fmla="*/ 219075 h 542925"/>
                <a:gd name="connsiteX49" fmla="*/ 352425 w 781050"/>
                <a:gd name="connsiteY49" fmla="*/ 504825 h 542925"/>
                <a:gd name="connsiteX50" fmla="*/ 352425 w 781050"/>
                <a:gd name="connsiteY50" fmla="*/ 371475 h 542925"/>
                <a:gd name="connsiteX51" fmla="*/ 428625 w 781050"/>
                <a:gd name="connsiteY51" fmla="*/ 371475 h 542925"/>
                <a:gd name="connsiteX52" fmla="*/ 428625 w 781050"/>
                <a:gd name="connsiteY52" fmla="*/ 504825 h 542925"/>
                <a:gd name="connsiteX53" fmla="*/ 457200 w 781050"/>
                <a:gd name="connsiteY53" fmla="*/ 179832 h 542925"/>
                <a:gd name="connsiteX54" fmla="*/ 439388 w 781050"/>
                <a:gd name="connsiteY54" fmla="*/ 210693 h 542925"/>
                <a:gd name="connsiteX55" fmla="*/ 408337 w 781050"/>
                <a:gd name="connsiteY55" fmla="*/ 192691 h 542925"/>
                <a:gd name="connsiteX56" fmla="*/ 408337 w 781050"/>
                <a:gd name="connsiteY56" fmla="*/ 228600 h 542925"/>
                <a:gd name="connsiteX57" fmla="*/ 372713 w 781050"/>
                <a:gd name="connsiteY57" fmla="*/ 228600 h 542925"/>
                <a:gd name="connsiteX58" fmla="*/ 372713 w 781050"/>
                <a:gd name="connsiteY58" fmla="*/ 192691 h 542925"/>
                <a:gd name="connsiteX59" fmla="*/ 341662 w 781050"/>
                <a:gd name="connsiteY59" fmla="*/ 210693 h 542925"/>
                <a:gd name="connsiteX60" fmla="*/ 323850 w 781050"/>
                <a:gd name="connsiteY60" fmla="*/ 179832 h 542925"/>
                <a:gd name="connsiteX61" fmla="*/ 354997 w 781050"/>
                <a:gd name="connsiteY61" fmla="*/ 161925 h 542925"/>
                <a:gd name="connsiteX62" fmla="*/ 323850 w 781050"/>
                <a:gd name="connsiteY62" fmla="*/ 144018 h 542925"/>
                <a:gd name="connsiteX63" fmla="*/ 341662 w 781050"/>
                <a:gd name="connsiteY63" fmla="*/ 113157 h 542925"/>
                <a:gd name="connsiteX64" fmla="*/ 372713 w 781050"/>
                <a:gd name="connsiteY64" fmla="*/ 131159 h 542925"/>
                <a:gd name="connsiteX65" fmla="*/ 372713 w 781050"/>
                <a:gd name="connsiteY65" fmla="*/ 95250 h 542925"/>
                <a:gd name="connsiteX66" fmla="*/ 408337 w 781050"/>
                <a:gd name="connsiteY66" fmla="*/ 95250 h 542925"/>
                <a:gd name="connsiteX67" fmla="*/ 408337 w 781050"/>
                <a:gd name="connsiteY67" fmla="*/ 131159 h 542925"/>
                <a:gd name="connsiteX68" fmla="*/ 439388 w 781050"/>
                <a:gd name="connsiteY68" fmla="*/ 113157 h 542925"/>
                <a:gd name="connsiteX69" fmla="*/ 457200 w 781050"/>
                <a:gd name="connsiteY69" fmla="*/ 144018 h 542925"/>
                <a:gd name="connsiteX70" fmla="*/ 426053 w 781050"/>
                <a:gd name="connsiteY70" fmla="*/ 161925 h 542925"/>
                <a:gd name="connsiteX71" fmla="*/ 533400 w 781050"/>
                <a:gd name="connsiteY71" fmla="*/ 466725 h 542925"/>
                <a:gd name="connsiteX72" fmla="*/ 476250 w 781050"/>
                <a:gd name="connsiteY72" fmla="*/ 466725 h 542925"/>
                <a:gd name="connsiteX73" fmla="*/ 476250 w 781050"/>
                <a:gd name="connsiteY73" fmla="*/ 409575 h 542925"/>
                <a:gd name="connsiteX74" fmla="*/ 533400 w 781050"/>
                <a:gd name="connsiteY74" fmla="*/ 409575 h 542925"/>
                <a:gd name="connsiteX75" fmla="*/ 533400 w 781050"/>
                <a:gd name="connsiteY75" fmla="*/ 371475 h 542925"/>
                <a:gd name="connsiteX76" fmla="*/ 476250 w 781050"/>
                <a:gd name="connsiteY76" fmla="*/ 371475 h 542925"/>
                <a:gd name="connsiteX77" fmla="*/ 476250 w 781050"/>
                <a:gd name="connsiteY77" fmla="*/ 314325 h 542925"/>
                <a:gd name="connsiteX78" fmla="*/ 533400 w 781050"/>
                <a:gd name="connsiteY78" fmla="*/ 314325 h 542925"/>
                <a:gd name="connsiteX79" fmla="*/ 533400 w 781050"/>
                <a:gd name="connsiteY79" fmla="*/ 276225 h 542925"/>
                <a:gd name="connsiteX80" fmla="*/ 476250 w 781050"/>
                <a:gd name="connsiteY80" fmla="*/ 276225 h 542925"/>
                <a:gd name="connsiteX81" fmla="*/ 476250 w 781050"/>
                <a:gd name="connsiteY81" fmla="*/ 219075 h 542925"/>
                <a:gd name="connsiteX82" fmla="*/ 533400 w 781050"/>
                <a:gd name="connsiteY82" fmla="*/ 219075 h 542925"/>
                <a:gd name="connsiteX83" fmla="*/ 628650 w 781050"/>
                <a:gd name="connsiteY83" fmla="*/ 466725 h 542925"/>
                <a:gd name="connsiteX84" fmla="*/ 571500 w 781050"/>
                <a:gd name="connsiteY84" fmla="*/ 466725 h 542925"/>
                <a:gd name="connsiteX85" fmla="*/ 571500 w 781050"/>
                <a:gd name="connsiteY85" fmla="*/ 409575 h 542925"/>
                <a:gd name="connsiteX86" fmla="*/ 628650 w 781050"/>
                <a:gd name="connsiteY86" fmla="*/ 409575 h 542925"/>
                <a:gd name="connsiteX87" fmla="*/ 628650 w 781050"/>
                <a:gd name="connsiteY87" fmla="*/ 371475 h 542925"/>
                <a:gd name="connsiteX88" fmla="*/ 571500 w 781050"/>
                <a:gd name="connsiteY88" fmla="*/ 371475 h 542925"/>
                <a:gd name="connsiteX89" fmla="*/ 571500 w 781050"/>
                <a:gd name="connsiteY89" fmla="*/ 314325 h 542925"/>
                <a:gd name="connsiteX90" fmla="*/ 628650 w 781050"/>
                <a:gd name="connsiteY90" fmla="*/ 314325 h 542925"/>
                <a:gd name="connsiteX91" fmla="*/ 628650 w 781050"/>
                <a:gd name="connsiteY91" fmla="*/ 276225 h 542925"/>
                <a:gd name="connsiteX92" fmla="*/ 571500 w 781050"/>
                <a:gd name="connsiteY92" fmla="*/ 276225 h 542925"/>
                <a:gd name="connsiteX93" fmla="*/ 571500 w 781050"/>
                <a:gd name="connsiteY93" fmla="*/ 219075 h 542925"/>
                <a:gd name="connsiteX94" fmla="*/ 628650 w 781050"/>
                <a:gd name="connsiteY94" fmla="*/ 219075 h 542925"/>
                <a:gd name="connsiteX95" fmla="*/ 723900 w 781050"/>
                <a:gd name="connsiteY95" fmla="*/ 466725 h 542925"/>
                <a:gd name="connsiteX96" fmla="*/ 666750 w 781050"/>
                <a:gd name="connsiteY96" fmla="*/ 466725 h 542925"/>
                <a:gd name="connsiteX97" fmla="*/ 666750 w 781050"/>
                <a:gd name="connsiteY97" fmla="*/ 409575 h 542925"/>
                <a:gd name="connsiteX98" fmla="*/ 723900 w 781050"/>
                <a:gd name="connsiteY98" fmla="*/ 409575 h 542925"/>
                <a:gd name="connsiteX99" fmla="*/ 723900 w 781050"/>
                <a:gd name="connsiteY99" fmla="*/ 371475 h 542925"/>
                <a:gd name="connsiteX100" fmla="*/ 666750 w 781050"/>
                <a:gd name="connsiteY100" fmla="*/ 371475 h 542925"/>
                <a:gd name="connsiteX101" fmla="*/ 666750 w 781050"/>
                <a:gd name="connsiteY101" fmla="*/ 314325 h 542925"/>
                <a:gd name="connsiteX102" fmla="*/ 723900 w 781050"/>
                <a:gd name="connsiteY102" fmla="*/ 314325 h 542925"/>
                <a:gd name="connsiteX103" fmla="*/ 723900 w 781050"/>
                <a:gd name="connsiteY103" fmla="*/ 276225 h 542925"/>
                <a:gd name="connsiteX104" fmla="*/ 666750 w 781050"/>
                <a:gd name="connsiteY104" fmla="*/ 276225 h 542925"/>
                <a:gd name="connsiteX105" fmla="*/ 666750 w 781050"/>
                <a:gd name="connsiteY105" fmla="*/ 219075 h 542925"/>
                <a:gd name="connsiteX106" fmla="*/ 723900 w 781050"/>
                <a:gd name="connsiteY106" fmla="*/ 219075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781050" h="542925">
                  <a:moveTo>
                    <a:pt x="504825" y="142875"/>
                  </a:moveTo>
                  <a:lnTo>
                    <a:pt x="504825" y="114300"/>
                  </a:lnTo>
                  <a:lnTo>
                    <a:pt x="390525" y="0"/>
                  </a:lnTo>
                  <a:lnTo>
                    <a:pt x="276225" y="114300"/>
                  </a:lnTo>
                  <a:lnTo>
                    <a:pt x="276225" y="142875"/>
                  </a:lnTo>
                  <a:lnTo>
                    <a:pt x="0" y="142875"/>
                  </a:lnTo>
                  <a:lnTo>
                    <a:pt x="0" y="180975"/>
                  </a:lnTo>
                  <a:lnTo>
                    <a:pt x="19050" y="180975"/>
                  </a:lnTo>
                  <a:lnTo>
                    <a:pt x="19050" y="542925"/>
                  </a:lnTo>
                  <a:lnTo>
                    <a:pt x="762000" y="542925"/>
                  </a:lnTo>
                  <a:lnTo>
                    <a:pt x="762000" y="180975"/>
                  </a:lnTo>
                  <a:lnTo>
                    <a:pt x="781050" y="180975"/>
                  </a:lnTo>
                  <a:lnTo>
                    <a:pt x="781050" y="142875"/>
                  </a:lnTo>
                  <a:close/>
                  <a:moveTo>
                    <a:pt x="114300" y="466725"/>
                  </a:moveTo>
                  <a:lnTo>
                    <a:pt x="57150" y="466725"/>
                  </a:lnTo>
                  <a:lnTo>
                    <a:pt x="57150" y="409575"/>
                  </a:lnTo>
                  <a:lnTo>
                    <a:pt x="114300" y="409575"/>
                  </a:lnTo>
                  <a:close/>
                  <a:moveTo>
                    <a:pt x="114300" y="371475"/>
                  </a:moveTo>
                  <a:lnTo>
                    <a:pt x="57150" y="371475"/>
                  </a:lnTo>
                  <a:lnTo>
                    <a:pt x="57150" y="314325"/>
                  </a:lnTo>
                  <a:lnTo>
                    <a:pt x="114300" y="314325"/>
                  </a:lnTo>
                  <a:close/>
                  <a:moveTo>
                    <a:pt x="114300" y="276225"/>
                  </a:moveTo>
                  <a:lnTo>
                    <a:pt x="57150" y="276225"/>
                  </a:lnTo>
                  <a:lnTo>
                    <a:pt x="57150" y="219075"/>
                  </a:lnTo>
                  <a:lnTo>
                    <a:pt x="114300" y="219075"/>
                  </a:lnTo>
                  <a:close/>
                  <a:moveTo>
                    <a:pt x="209550" y="466725"/>
                  </a:moveTo>
                  <a:lnTo>
                    <a:pt x="152400" y="466725"/>
                  </a:lnTo>
                  <a:lnTo>
                    <a:pt x="152400" y="409575"/>
                  </a:lnTo>
                  <a:lnTo>
                    <a:pt x="209550" y="409575"/>
                  </a:lnTo>
                  <a:close/>
                  <a:moveTo>
                    <a:pt x="209550" y="371475"/>
                  </a:moveTo>
                  <a:lnTo>
                    <a:pt x="152400" y="371475"/>
                  </a:lnTo>
                  <a:lnTo>
                    <a:pt x="152400" y="314325"/>
                  </a:lnTo>
                  <a:lnTo>
                    <a:pt x="209550" y="314325"/>
                  </a:lnTo>
                  <a:close/>
                  <a:moveTo>
                    <a:pt x="209550" y="276225"/>
                  </a:moveTo>
                  <a:lnTo>
                    <a:pt x="152400" y="276225"/>
                  </a:lnTo>
                  <a:lnTo>
                    <a:pt x="152400" y="219075"/>
                  </a:lnTo>
                  <a:lnTo>
                    <a:pt x="209550" y="219075"/>
                  </a:lnTo>
                  <a:close/>
                  <a:moveTo>
                    <a:pt x="304800" y="466725"/>
                  </a:moveTo>
                  <a:lnTo>
                    <a:pt x="247650" y="466725"/>
                  </a:lnTo>
                  <a:lnTo>
                    <a:pt x="247650" y="409575"/>
                  </a:lnTo>
                  <a:lnTo>
                    <a:pt x="304800" y="409575"/>
                  </a:lnTo>
                  <a:close/>
                  <a:moveTo>
                    <a:pt x="304800" y="371475"/>
                  </a:moveTo>
                  <a:lnTo>
                    <a:pt x="247650" y="371475"/>
                  </a:lnTo>
                  <a:lnTo>
                    <a:pt x="247650" y="314325"/>
                  </a:lnTo>
                  <a:lnTo>
                    <a:pt x="304800" y="314325"/>
                  </a:lnTo>
                  <a:close/>
                  <a:moveTo>
                    <a:pt x="304800" y="276225"/>
                  </a:moveTo>
                  <a:lnTo>
                    <a:pt x="247650" y="276225"/>
                  </a:lnTo>
                  <a:lnTo>
                    <a:pt x="247650" y="219075"/>
                  </a:lnTo>
                  <a:lnTo>
                    <a:pt x="304800" y="219075"/>
                  </a:lnTo>
                  <a:close/>
                  <a:moveTo>
                    <a:pt x="352425" y="504825"/>
                  </a:moveTo>
                  <a:lnTo>
                    <a:pt x="352425" y="371475"/>
                  </a:lnTo>
                  <a:lnTo>
                    <a:pt x="428625" y="371475"/>
                  </a:lnTo>
                  <a:lnTo>
                    <a:pt x="428625" y="504825"/>
                  </a:lnTo>
                  <a:close/>
                  <a:moveTo>
                    <a:pt x="457200" y="179832"/>
                  </a:moveTo>
                  <a:lnTo>
                    <a:pt x="439388" y="210693"/>
                  </a:lnTo>
                  <a:lnTo>
                    <a:pt x="408337" y="192691"/>
                  </a:lnTo>
                  <a:lnTo>
                    <a:pt x="408337" y="228600"/>
                  </a:lnTo>
                  <a:lnTo>
                    <a:pt x="372713" y="228600"/>
                  </a:lnTo>
                  <a:lnTo>
                    <a:pt x="372713" y="192691"/>
                  </a:lnTo>
                  <a:lnTo>
                    <a:pt x="341662" y="210693"/>
                  </a:lnTo>
                  <a:lnTo>
                    <a:pt x="323850" y="179832"/>
                  </a:lnTo>
                  <a:lnTo>
                    <a:pt x="354997" y="161925"/>
                  </a:lnTo>
                  <a:lnTo>
                    <a:pt x="323850" y="144018"/>
                  </a:lnTo>
                  <a:lnTo>
                    <a:pt x="341662" y="113157"/>
                  </a:lnTo>
                  <a:lnTo>
                    <a:pt x="372713" y="131159"/>
                  </a:lnTo>
                  <a:lnTo>
                    <a:pt x="372713" y="95250"/>
                  </a:lnTo>
                  <a:lnTo>
                    <a:pt x="408337" y="95250"/>
                  </a:lnTo>
                  <a:lnTo>
                    <a:pt x="408337" y="131159"/>
                  </a:lnTo>
                  <a:lnTo>
                    <a:pt x="439388" y="113157"/>
                  </a:lnTo>
                  <a:lnTo>
                    <a:pt x="457200" y="144018"/>
                  </a:lnTo>
                  <a:lnTo>
                    <a:pt x="426053" y="161925"/>
                  </a:lnTo>
                  <a:close/>
                  <a:moveTo>
                    <a:pt x="533400" y="466725"/>
                  </a:moveTo>
                  <a:lnTo>
                    <a:pt x="476250" y="466725"/>
                  </a:lnTo>
                  <a:lnTo>
                    <a:pt x="476250" y="409575"/>
                  </a:lnTo>
                  <a:lnTo>
                    <a:pt x="533400" y="409575"/>
                  </a:lnTo>
                  <a:close/>
                  <a:moveTo>
                    <a:pt x="533400" y="371475"/>
                  </a:moveTo>
                  <a:lnTo>
                    <a:pt x="476250" y="371475"/>
                  </a:lnTo>
                  <a:lnTo>
                    <a:pt x="476250" y="314325"/>
                  </a:lnTo>
                  <a:lnTo>
                    <a:pt x="533400" y="314325"/>
                  </a:lnTo>
                  <a:close/>
                  <a:moveTo>
                    <a:pt x="533400" y="276225"/>
                  </a:moveTo>
                  <a:lnTo>
                    <a:pt x="476250" y="276225"/>
                  </a:lnTo>
                  <a:lnTo>
                    <a:pt x="476250" y="219075"/>
                  </a:lnTo>
                  <a:lnTo>
                    <a:pt x="533400" y="219075"/>
                  </a:lnTo>
                  <a:close/>
                  <a:moveTo>
                    <a:pt x="628650" y="466725"/>
                  </a:moveTo>
                  <a:lnTo>
                    <a:pt x="571500" y="466725"/>
                  </a:lnTo>
                  <a:lnTo>
                    <a:pt x="571500" y="409575"/>
                  </a:lnTo>
                  <a:lnTo>
                    <a:pt x="628650" y="409575"/>
                  </a:lnTo>
                  <a:close/>
                  <a:moveTo>
                    <a:pt x="628650" y="371475"/>
                  </a:moveTo>
                  <a:lnTo>
                    <a:pt x="571500" y="371475"/>
                  </a:lnTo>
                  <a:lnTo>
                    <a:pt x="571500" y="314325"/>
                  </a:lnTo>
                  <a:lnTo>
                    <a:pt x="628650" y="314325"/>
                  </a:lnTo>
                  <a:close/>
                  <a:moveTo>
                    <a:pt x="628650" y="276225"/>
                  </a:moveTo>
                  <a:lnTo>
                    <a:pt x="571500" y="276225"/>
                  </a:lnTo>
                  <a:lnTo>
                    <a:pt x="571500" y="219075"/>
                  </a:lnTo>
                  <a:lnTo>
                    <a:pt x="628650" y="219075"/>
                  </a:lnTo>
                  <a:close/>
                  <a:moveTo>
                    <a:pt x="723900" y="466725"/>
                  </a:moveTo>
                  <a:lnTo>
                    <a:pt x="666750" y="466725"/>
                  </a:lnTo>
                  <a:lnTo>
                    <a:pt x="666750" y="409575"/>
                  </a:lnTo>
                  <a:lnTo>
                    <a:pt x="723900" y="409575"/>
                  </a:lnTo>
                  <a:close/>
                  <a:moveTo>
                    <a:pt x="723900" y="371475"/>
                  </a:moveTo>
                  <a:lnTo>
                    <a:pt x="666750" y="371475"/>
                  </a:lnTo>
                  <a:lnTo>
                    <a:pt x="666750" y="314325"/>
                  </a:lnTo>
                  <a:lnTo>
                    <a:pt x="723900" y="314325"/>
                  </a:lnTo>
                  <a:close/>
                  <a:moveTo>
                    <a:pt x="723900" y="276225"/>
                  </a:moveTo>
                  <a:lnTo>
                    <a:pt x="666750" y="276225"/>
                  </a:lnTo>
                  <a:lnTo>
                    <a:pt x="666750" y="219075"/>
                  </a:lnTo>
                  <a:lnTo>
                    <a:pt x="723900" y="219075"/>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7C739B21-0164-4747-83A7-21289B0E7444}"/>
                </a:ext>
              </a:extLst>
            </p:cNvPr>
            <p:cNvSpPr/>
            <p:nvPr/>
          </p:nvSpPr>
          <p:spPr>
            <a:xfrm>
              <a:off x="6256120" y="977894"/>
              <a:ext cx="323850" cy="190500"/>
            </a:xfrm>
            <a:custGeom>
              <a:avLst/>
              <a:gdLst>
                <a:gd name="connsiteX0" fmla="*/ 165830 w 323850"/>
                <a:gd name="connsiteY0" fmla="*/ 53912 h 190500"/>
                <a:gd name="connsiteX1" fmla="*/ 304800 w 323850"/>
                <a:gd name="connsiteY1" fmla="*/ 192786 h 190500"/>
                <a:gd name="connsiteX2" fmla="*/ 331661 w 323850"/>
                <a:gd name="connsiteY2" fmla="*/ 165926 h 190500"/>
                <a:gd name="connsiteX3" fmla="*/ 165830 w 323850"/>
                <a:gd name="connsiteY3" fmla="*/ 0 h 190500"/>
                <a:gd name="connsiteX4" fmla="*/ 0 w 323850"/>
                <a:gd name="connsiteY4" fmla="*/ 165926 h 190500"/>
                <a:gd name="connsiteX5" fmla="*/ 26860 w 323850"/>
                <a:gd name="connsiteY5" fmla="*/ 192786 h 190500"/>
                <a:gd name="connsiteX6" fmla="*/ 165830 w 323850"/>
                <a:gd name="connsiteY6" fmla="*/ 53912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190500">
                  <a:moveTo>
                    <a:pt x="165830" y="53912"/>
                  </a:moveTo>
                  <a:lnTo>
                    <a:pt x="304800" y="192786"/>
                  </a:lnTo>
                  <a:lnTo>
                    <a:pt x="331661" y="165926"/>
                  </a:lnTo>
                  <a:lnTo>
                    <a:pt x="165830" y="0"/>
                  </a:lnTo>
                  <a:lnTo>
                    <a:pt x="0" y="165926"/>
                  </a:lnTo>
                  <a:lnTo>
                    <a:pt x="26860" y="192786"/>
                  </a:lnTo>
                  <a:lnTo>
                    <a:pt x="165830" y="53912"/>
                  </a:lnTo>
                  <a:close/>
                </a:path>
              </a:pathLst>
            </a:custGeom>
            <a:grpFill/>
            <a:ln w="9525" cap="flat">
              <a:noFill/>
              <a:prstDash val="solid"/>
              <a:miter/>
            </a:ln>
          </p:spPr>
          <p:txBody>
            <a:bodyPr rtlCol="0" anchor="ctr"/>
            <a:lstStyle/>
            <a:p>
              <a:endParaRPr lang="en-US"/>
            </a:p>
          </p:txBody>
        </p:sp>
      </p:grpSp>
      <p:grpSp>
        <p:nvGrpSpPr>
          <p:cNvPr id="14" name="Graphic 5" descr="User">
            <a:extLst>
              <a:ext uri="{FF2B5EF4-FFF2-40B4-BE49-F238E27FC236}">
                <a16:creationId xmlns:a16="http://schemas.microsoft.com/office/drawing/2014/main" id="{301B0FD4-DF2B-4671-A901-D76C52144E04}"/>
              </a:ext>
            </a:extLst>
          </p:cNvPr>
          <p:cNvGrpSpPr/>
          <p:nvPr/>
        </p:nvGrpSpPr>
        <p:grpSpPr>
          <a:xfrm>
            <a:off x="8278372" y="2858828"/>
            <a:ext cx="534888" cy="572970"/>
            <a:chOff x="6267150" y="1145325"/>
            <a:chExt cx="609600" cy="647700"/>
          </a:xfrm>
          <a:solidFill>
            <a:srgbClr val="174889"/>
          </a:solidFill>
        </p:grpSpPr>
        <p:sp>
          <p:nvSpPr>
            <p:cNvPr id="15" name="Freeform: Shape 14">
              <a:extLst>
                <a:ext uri="{FF2B5EF4-FFF2-40B4-BE49-F238E27FC236}">
                  <a16:creationId xmlns:a16="http://schemas.microsoft.com/office/drawing/2014/main" id="{1C063DE9-3B25-4660-9EC0-74D6BB0AA0ED}"/>
                </a:ext>
              </a:extLst>
            </p:cNvPr>
            <p:cNvSpPr/>
            <p:nvPr/>
          </p:nvSpPr>
          <p:spPr>
            <a:xfrm>
              <a:off x="6419550" y="1145325"/>
              <a:ext cx="304800" cy="304800"/>
            </a:xfrm>
            <a:custGeom>
              <a:avLst/>
              <a:gdLst>
                <a:gd name="connsiteX0" fmla="*/ 304800 w 304800"/>
                <a:gd name="connsiteY0" fmla="*/ 152400 h 304800"/>
                <a:gd name="connsiteX1" fmla="*/ 152400 w 304800"/>
                <a:gd name="connsiteY1" fmla="*/ 304800 h 304800"/>
                <a:gd name="connsiteX2" fmla="*/ 0 w 304800"/>
                <a:gd name="connsiteY2" fmla="*/ 152400 h 304800"/>
                <a:gd name="connsiteX3" fmla="*/ 152400 w 304800"/>
                <a:gd name="connsiteY3" fmla="*/ 0 h 304800"/>
                <a:gd name="connsiteX4" fmla="*/ 304800 w 304800"/>
                <a:gd name="connsiteY4" fmla="*/ 15240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152400"/>
                  </a:moveTo>
                  <a:cubicBezTo>
                    <a:pt x="304800" y="236568"/>
                    <a:pt x="236568" y="304800"/>
                    <a:pt x="152400" y="304800"/>
                  </a:cubicBezTo>
                  <a:cubicBezTo>
                    <a:pt x="68232" y="304800"/>
                    <a:pt x="0" y="236568"/>
                    <a:pt x="0" y="152400"/>
                  </a:cubicBezTo>
                  <a:cubicBezTo>
                    <a:pt x="0" y="68232"/>
                    <a:pt x="68232" y="0"/>
                    <a:pt x="152400" y="0"/>
                  </a:cubicBezTo>
                  <a:cubicBezTo>
                    <a:pt x="236568" y="0"/>
                    <a:pt x="304800" y="68232"/>
                    <a:pt x="304800" y="152400"/>
                  </a:cubicBezTo>
                  <a:close/>
                </a:path>
              </a:pathLst>
            </a:custGeom>
            <a:grp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76DE4946-0FEC-4A2A-8D13-79F9A2C06253}"/>
                </a:ext>
              </a:extLst>
            </p:cNvPr>
            <p:cNvSpPr/>
            <p:nvPr/>
          </p:nvSpPr>
          <p:spPr>
            <a:xfrm>
              <a:off x="6267150" y="1488225"/>
              <a:ext cx="609600" cy="304800"/>
            </a:xfrm>
            <a:custGeom>
              <a:avLst/>
              <a:gdLst>
                <a:gd name="connsiteX0" fmla="*/ 609600 w 609600"/>
                <a:gd name="connsiteY0" fmla="*/ 304800 h 304800"/>
                <a:gd name="connsiteX1" fmla="*/ 609600 w 609600"/>
                <a:gd name="connsiteY1" fmla="*/ 152400 h 304800"/>
                <a:gd name="connsiteX2" fmla="*/ 579120 w 609600"/>
                <a:gd name="connsiteY2" fmla="*/ 91440 h 304800"/>
                <a:gd name="connsiteX3" fmla="*/ 430530 w 609600"/>
                <a:gd name="connsiteY3" fmla="*/ 19050 h 304800"/>
                <a:gd name="connsiteX4" fmla="*/ 304800 w 609600"/>
                <a:gd name="connsiteY4" fmla="*/ 0 h 304800"/>
                <a:gd name="connsiteX5" fmla="*/ 179070 w 609600"/>
                <a:gd name="connsiteY5" fmla="*/ 19050 h 304800"/>
                <a:gd name="connsiteX6" fmla="*/ 30480 w 609600"/>
                <a:gd name="connsiteY6" fmla="*/ 91440 h 304800"/>
                <a:gd name="connsiteX7" fmla="*/ 0 w 609600"/>
                <a:gd name="connsiteY7" fmla="*/ 152400 h 304800"/>
                <a:gd name="connsiteX8" fmla="*/ 0 w 609600"/>
                <a:gd name="connsiteY8" fmla="*/ 304800 h 304800"/>
                <a:gd name="connsiteX9" fmla="*/ 609600 w 609600"/>
                <a:gd name="connsiteY9"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600" h="304800">
                  <a:moveTo>
                    <a:pt x="609600" y="304800"/>
                  </a:moveTo>
                  <a:lnTo>
                    <a:pt x="609600" y="152400"/>
                  </a:lnTo>
                  <a:cubicBezTo>
                    <a:pt x="609600" y="129540"/>
                    <a:pt x="598170" y="106680"/>
                    <a:pt x="579120" y="91440"/>
                  </a:cubicBezTo>
                  <a:cubicBezTo>
                    <a:pt x="537210" y="57150"/>
                    <a:pt x="483870" y="34290"/>
                    <a:pt x="430530" y="19050"/>
                  </a:cubicBezTo>
                  <a:cubicBezTo>
                    <a:pt x="392430" y="7620"/>
                    <a:pt x="350520" y="0"/>
                    <a:pt x="304800" y="0"/>
                  </a:cubicBezTo>
                  <a:cubicBezTo>
                    <a:pt x="262890" y="0"/>
                    <a:pt x="220980" y="7620"/>
                    <a:pt x="179070" y="19050"/>
                  </a:cubicBezTo>
                  <a:cubicBezTo>
                    <a:pt x="125730" y="34290"/>
                    <a:pt x="72390" y="60960"/>
                    <a:pt x="30480" y="91440"/>
                  </a:cubicBezTo>
                  <a:cubicBezTo>
                    <a:pt x="11430" y="106680"/>
                    <a:pt x="0" y="129540"/>
                    <a:pt x="0" y="152400"/>
                  </a:cubicBezTo>
                  <a:lnTo>
                    <a:pt x="0" y="304800"/>
                  </a:lnTo>
                  <a:lnTo>
                    <a:pt x="609600" y="304800"/>
                  </a:lnTo>
                  <a:close/>
                </a:path>
              </a:pathLst>
            </a:custGeom>
            <a:grpFill/>
            <a:ln w="9525" cap="flat">
              <a:noFill/>
              <a:prstDash val="solid"/>
              <a:miter/>
            </a:ln>
          </p:spPr>
          <p:txBody>
            <a:bodyPr rtlCol="0" anchor="ctr"/>
            <a:lstStyle/>
            <a:p>
              <a:endParaRPr lang="en-US"/>
            </a:p>
          </p:txBody>
        </p:sp>
      </p:grpSp>
      <p:grpSp>
        <p:nvGrpSpPr>
          <p:cNvPr id="17" name="Graphic 7" descr="Bullseye">
            <a:extLst>
              <a:ext uri="{FF2B5EF4-FFF2-40B4-BE49-F238E27FC236}">
                <a16:creationId xmlns:a16="http://schemas.microsoft.com/office/drawing/2014/main" id="{8AD8C7F7-5625-4DE1-908A-838959836FBA}"/>
              </a:ext>
            </a:extLst>
          </p:cNvPr>
          <p:cNvGrpSpPr/>
          <p:nvPr/>
        </p:nvGrpSpPr>
        <p:grpSpPr>
          <a:xfrm>
            <a:off x="5795903" y="2144730"/>
            <a:ext cx="832485" cy="833437"/>
            <a:chOff x="6264750" y="1161975"/>
            <a:chExt cx="914400" cy="914400"/>
          </a:xfrm>
          <a:solidFill>
            <a:srgbClr val="174889"/>
          </a:solidFill>
        </p:grpSpPr>
        <p:sp>
          <p:nvSpPr>
            <p:cNvPr id="18" name="Freeform: Shape 17">
              <a:extLst>
                <a:ext uri="{FF2B5EF4-FFF2-40B4-BE49-F238E27FC236}">
                  <a16:creationId xmlns:a16="http://schemas.microsoft.com/office/drawing/2014/main" id="{A549783A-3601-4BCF-BFCD-8CFA5BFAC14E}"/>
                </a:ext>
              </a:extLst>
            </p:cNvPr>
            <p:cNvSpPr/>
            <p:nvPr/>
          </p:nvSpPr>
          <p:spPr>
            <a:xfrm>
              <a:off x="6611460" y="1242938"/>
              <a:ext cx="485775" cy="485775"/>
            </a:xfrm>
            <a:custGeom>
              <a:avLst/>
              <a:gdLst>
                <a:gd name="connsiteX0" fmla="*/ 401003 w 485775"/>
                <a:gd name="connsiteY0" fmla="*/ 85725 h 485775"/>
                <a:gd name="connsiteX1" fmla="*/ 391478 w 485775"/>
                <a:gd name="connsiteY1" fmla="*/ 0 h 485775"/>
                <a:gd name="connsiteX2" fmla="*/ 286703 w 485775"/>
                <a:gd name="connsiteY2" fmla="*/ 104775 h 485775"/>
                <a:gd name="connsiteX3" fmla="*/ 292417 w 485775"/>
                <a:gd name="connsiteY3" fmla="*/ 154305 h 485775"/>
                <a:gd name="connsiteX4" fmla="*/ 140017 w 485775"/>
                <a:gd name="connsiteY4" fmla="*/ 306705 h 485775"/>
                <a:gd name="connsiteX5" fmla="*/ 95250 w 485775"/>
                <a:gd name="connsiteY5" fmla="*/ 295275 h 485775"/>
                <a:gd name="connsiteX6" fmla="*/ 0 w 485775"/>
                <a:gd name="connsiteY6" fmla="*/ 390525 h 485775"/>
                <a:gd name="connsiteX7" fmla="*/ 95250 w 485775"/>
                <a:gd name="connsiteY7" fmla="*/ 485775 h 485775"/>
                <a:gd name="connsiteX8" fmla="*/ 190500 w 485775"/>
                <a:gd name="connsiteY8" fmla="*/ 390525 h 485775"/>
                <a:gd name="connsiteX9" fmla="*/ 180022 w 485775"/>
                <a:gd name="connsiteY9" fmla="*/ 346710 h 485775"/>
                <a:gd name="connsiteX10" fmla="*/ 332423 w 485775"/>
                <a:gd name="connsiteY10" fmla="*/ 194310 h 485775"/>
                <a:gd name="connsiteX11" fmla="*/ 381953 w 485775"/>
                <a:gd name="connsiteY11" fmla="*/ 200025 h 485775"/>
                <a:gd name="connsiteX12" fmla="*/ 486728 w 485775"/>
                <a:gd name="connsiteY12" fmla="*/ 95250 h 485775"/>
                <a:gd name="connsiteX13" fmla="*/ 401003 w 485775"/>
                <a:gd name="connsiteY13" fmla="*/ 85725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5775" h="485775">
                  <a:moveTo>
                    <a:pt x="401003" y="85725"/>
                  </a:moveTo>
                  <a:lnTo>
                    <a:pt x="391478" y="0"/>
                  </a:lnTo>
                  <a:lnTo>
                    <a:pt x="286703" y="104775"/>
                  </a:lnTo>
                  <a:lnTo>
                    <a:pt x="292417" y="154305"/>
                  </a:lnTo>
                  <a:lnTo>
                    <a:pt x="140017" y="306705"/>
                  </a:lnTo>
                  <a:cubicBezTo>
                    <a:pt x="126682" y="300038"/>
                    <a:pt x="111442" y="295275"/>
                    <a:pt x="95250" y="295275"/>
                  </a:cubicBezTo>
                  <a:cubicBezTo>
                    <a:pt x="42863" y="295275"/>
                    <a:pt x="0" y="338138"/>
                    <a:pt x="0" y="390525"/>
                  </a:cubicBezTo>
                  <a:cubicBezTo>
                    <a:pt x="0" y="442913"/>
                    <a:pt x="42863" y="485775"/>
                    <a:pt x="95250" y="485775"/>
                  </a:cubicBezTo>
                  <a:cubicBezTo>
                    <a:pt x="147638" y="485775"/>
                    <a:pt x="190500" y="442913"/>
                    <a:pt x="190500" y="390525"/>
                  </a:cubicBezTo>
                  <a:cubicBezTo>
                    <a:pt x="190500" y="374333"/>
                    <a:pt x="186690" y="360045"/>
                    <a:pt x="180022" y="346710"/>
                  </a:cubicBezTo>
                  <a:lnTo>
                    <a:pt x="332423" y="194310"/>
                  </a:lnTo>
                  <a:lnTo>
                    <a:pt x="381953" y="200025"/>
                  </a:lnTo>
                  <a:lnTo>
                    <a:pt x="486728" y="95250"/>
                  </a:lnTo>
                  <a:lnTo>
                    <a:pt x="401003" y="85725"/>
                  </a:lnTo>
                  <a:close/>
                </a:path>
              </a:pathLst>
            </a:custGeom>
            <a:grp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2F95BF52-CA40-41BA-8E0D-395ACE50248C}"/>
                </a:ext>
              </a:extLst>
            </p:cNvPr>
            <p:cNvSpPr/>
            <p:nvPr/>
          </p:nvSpPr>
          <p:spPr>
            <a:xfrm>
              <a:off x="6345713" y="1271513"/>
              <a:ext cx="723900" cy="723900"/>
            </a:xfrm>
            <a:custGeom>
              <a:avLst/>
              <a:gdLst>
                <a:gd name="connsiteX0" fmla="*/ 674370 w 723900"/>
                <a:gd name="connsiteY0" fmla="*/ 198120 h 723900"/>
                <a:gd name="connsiteX1" fmla="*/ 661988 w 723900"/>
                <a:gd name="connsiteY1" fmla="*/ 211455 h 723900"/>
                <a:gd name="connsiteX2" fmla="*/ 643890 w 723900"/>
                <a:gd name="connsiteY2" fmla="*/ 209550 h 723900"/>
                <a:gd name="connsiteX3" fmla="*/ 623888 w 723900"/>
                <a:gd name="connsiteY3" fmla="*/ 206693 h 723900"/>
                <a:gd name="connsiteX4" fmla="*/ 666750 w 723900"/>
                <a:gd name="connsiteY4" fmla="*/ 361950 h 723900"/>
                <a:gd name="connsiteX5" fmla="*/ 361950 w 723900"/>
                <a:gd name="connsiteY5" fmla="*/ 666750 h 723900"/>
                <a:gd name="connsiteX6" fmla="*/ 57150 w 723900"/>
                <a:gd name="connsiteY6" fmla="*/ 361950 h 723900"/>
                <a:gd name="connsiteX7" fmla="*/ 361950 w 723900"/>
                <a:gd name="connsiteY7" fmla="*/ 57150 h 723900"/>
                <a:gd name="connsiteX8" fmla="*/ 517208 w 723900"/>
                <a:gd name="connsiteY8" fmla="*/ 100013 h 723900"/>
                <a:gd name="connsiteX9" fmla="*/ 515303 w 723900"/>
                <a:gd name="connsiteY9" fmla="*/ 80963 h 723900"/>
                <a:gd name="connsiteX10" fmla="*/ 512445 w 723900"/>
                <a:gd name="connsiteY10" fmla="*/ 61913 h 723900"/>
                <a:gd name="connsiteX11" fmla="*/ 525780 w 723900"/>
                <a:gd name="connsiteY11" fmla="*/ 48578 h 723900"/>
                <a:gd name="connsiteX12" fmla="*/ 532448 w 723900"/>
                <a:gd name="connsiteY12" fmla="*/ 41910 h 723900"/>
                <a:gd name="connsiteX13" fmla="*/ 361950 w 723900"/>
                <a:gd name="connsiteY13" fmla="*/ 0 h 723900"/>
                <a:gd name="connsiteX14" fmla="*/ 0 w 723900"/>
                <a:gd name="connsiteY14" fmla="*/ 361950 h 723900"/>
                <a:gd name="connsiteX15" fmla="*/ 361950 w 723900"/>
                <a:gd name="connsiteY15" fmla="*/ 723900 h 723900"/>
                <a:gd name="connsiteX16" fmla="*/ 723900 w 723900"/>
                <a:gd name="connsiteY16" fmla="*/ 361950 h 723900"/>
                <a:gd name="connsiteX17" fmla="*/ 681038 w 723900"/>
                <a:gd name="connsiteY17" fmla="*/ 192405 h 723900"/>
                <a:gd name="connsiteX18" fmla="*/ 674370 w 723900"/>
                <a:gd name="connsiteY18" fmla="*/ 198120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23900" h="723900">
                  <a:moveTo>
                    <a:pt x="674370" y="198120"/>
                  </a:moveTo>
                  <a:lnTo>
                    <a:pt x="661988" y="211455"/>
                  </a:lnTo>
                  <a:lnTo>
                    <a:pt x="643890" y="209550"/>
                  </a:lnTo>
                  <a:lnTo>
                    <a:pt x="623888" y="206693"/>
                  </a:lnTo>
                  <a:cubicBezTo>
                    <a:pt x="650558" y="252413"/>
                    <a:pt x="666750" y="304800"/>
                    <a:pt x="666750" y="361950"/>
                  </a:cubicBezTo>
                  <a:cubicBezTo>
                    <a:pt x="666750" y="529590"/>
                    <a:pt x="529590" y="666750"/>
                    <a:pt x="361950" y="666750"/>
                  </a:cubicBezTo>
                  <a:cubicBezTo>
                    <a:pt x="194310" y="666750"/>
                    <a:pt x="57150" y="529590"/>
                    <a:pt x="57150" y="361950"/>
                  </a:cubicBezTo>
                  <a:cubicBezTo>
                    <a:pt x="57150" y="194310"/>
                    <a:pt x="194310" y="57150"/>
                    <a:pt x="361950" y="57150"/>
                  </a:cubicBezTo>
                  <a:cubicBezTo>
                    <a:pt x="418148" y="57150"/>
                    <a:pt x="471488" y="72390"/>
                    <a:pt x="517208" y="100013"/>
                  </a:cubicBezTo>
                  <a:lnTo>
                    <a:pt x="515303" y="80963"/>
                  </a:lnTo>
                  <a:lnTo>
                    <a:pt x="512445" y="61913"/>
                  </a:lnTo>
                  <a:lnTo>
                    <a:pt x="525780" y="48578"/>
                  </a:lnTo>
                  <a:lnTo>
                    <a:pt x="532448" y="41910"/>
                  </a:lnTo>
                  <a:cubicBezTo>
                    <a:pt x="481013" y="15240"/>
                    <a:pt x="423863" y="0"/>
                    <a:pt x="361950" y="0"/>
                  </a:cubicBezTo>
                  <a:cubicBezTo>
                    <a:pt x="161925" y="0"/>
                    <a:pt x="0" y="161925"/>
                    <a:pt x="0" y="361950"/>
                  </a:cubicBezTo>
                  <a:cubicBezTo>
                    <a:pt x="0" y="561975"/>
                    <a:pt x="161925" y="723900"/>
                    <a:pt x="361950" y="723900"/>
                  </a:cubicBezTo>
                  <a:cubicBezTo>
                    <a:pt x="561975" y="723900"/>
                    <a:pt x="723900" y="561975"/>
                    <a:pt x="723900" y="361950"/>
                  </a:cubicBezTo>
                  <a:cubicBezTo>
                    <a:pt x="723900" y="300038"/>
                    <a:pt x="708660" y="242888"/>
                    <a:pt x="681038" y="192405"/>
                  </a:cubicBezTo>
                  <a:lnTo>
                    <a:pt x="674370" y="198120"/>
                  </a:lnTo>
                  <a:close/>
                </a:path>
              </a:pathLst>
            </a:custGeom>
            <a:grp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23F3199-911A-41F1-9728-DE5DCCCE3252}"/>
                </a:ext>
              </a:extLst>
            </p:cNvPr>
            <p:cNvSpPr/>
            <p:nvPr/>
          </p:nvSpPr>
          <p:spPr>
            <a:xfrm>
              <a:off x="6479063" y="1404863"/>
              <a:ext cx="457200" cy="457200"/>
            </a:xfrm>
            <a:custGeom>
              <a:avLst/>
              <a:gdLst>
                <a:gd name="connsiteX0" fmla="*/ 387668 w 457200"/>
                <a:gd name="connsiteY0" fmla="*/ 163830 h 457200"/>
                <a:gd name="connsiteX1" fmla="*/ 400050 w 457200"/>
                <a:gd name="connsiteY1" fmla="*/ 228600 h 457200"/>
                <a:gd name="connsiteX2" fmla="*/ 228600 w 457200"/>
                <a:gd name="connsiteY2" fmla="*/ 400050 h 457200"/>
                <a:gd name="connsiteX3" fmla="*/ 57150 w 457200"/>
                <a:gd name="connsiteY3" fmla="*/ 228600 h 457200"/>
                <a:gd name="connsiteX4" fmla="*/ 228600 w 457200"/>
                <a:gd name="connsiteY4" fmla="*/ 57150 h 457200"/>
                <a:gd name="connsiteX5" fmla="*/ 293370 w 457200"/>
                <a:gd name="connsiteY5" fmla="*/ 69532 h 457200"/>
                <a:gd name="connsiteX6" fmla="*/ 336233 w 457200"/>
                <a:gd name="connsiteY6" fmla="*/ 26670 h 457200"/>
                <a:gd name="connsiteX7" fmla="*/ 228600 w 457200"/>
                <a:gd name="connsiteY7" fmla="*/ 0 h 457200"/>
                <a:gd name="connsiteX8" fmla="*/ 0 w 457200"/>
                <a:gd name="connsiteY8" fmla="*/ 228600 h 457200"/>
                <a:gd name="connsiteX9" fmla="*/ 228600 w 457200"/>
                <a:gd name="connsiteY9" fmla="*/ 457200 h 457200"/>
                <a:gd name="connsiteX10" fmla="*/ 457200 w 457200"/>
                <a:gd name="connsiteY10" fmla="*/ 228600 h 457200"/>
                <a:gd name="connsiteX11" fmla="*/ 430530 w 457200"/>
                <a:gd name="connsiteY11" fmla="*/ 120968 h 457200"/>
                <a:gd name="connsiteX12" fmla="*/ 387668 w 457200"/>
                <a:gd name="connsiteY12" fmla="*/ 16383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7200" h="457200">
                  <a:moveTo>
                    <a:pt x="387668" y="163830"/>
                  </a:moveTo>
                  <a:cubicBezTo>
                    <a:pt x="396240" y="183833"/>
                    <a:pt x="400050" y="205740"/>
                    <a:pt x="400050" y="228600"/>
                  </a:cubicBezTo>
                  <a:cubicBezTo>
                    <a:pt x="400050" y="322898"/>
                    <a:pt x="322898" y="400050"/>
                    <a:pt x="228600" y="400050"/>
                  </a:cubicBezTo>
                  <a:cubicBezTo>
                    <a:pt x="134302" y="400050"/>
                    <a:pt x="57150" y="322898"/>
                    <a:pt x="57150" y="228600"/>
                  </a:cubicBezTo>
                  <a:cubicBezTo>
                    <a:pt x="57150" y="134302"/>
                    <a:pt x="134302" y="57150"/>
                    <a:pt x="228600" y="57150"/>
                  </a:cubicBezTo>
                  <a:cubicBezTo>
                    <a:pt x="251460" y="57150"/>
                    <a:pt x="273368" y="61913"/>
                    <a:pt x="293370" y="69532"/>
                  </a:cubicBezTo>
                  <a:lnTo>
                    <a:pt x="336233" y="26670"/>
                  </a:lnTo>
                  <a:cubicBezTo>
                    <a:pt x="303848" y="9525"/>
                    <a:pt x="267653" y="0"/>
                    <a:pt x="228600" y="0"/>
                  </a:cubicBezTo>
                  <a:cubicBezTo>
                    <a:pt x="102870" y="0"/>
                    <a:pt x="0" y="102870"/>
                    <a:pt x="0" y="228600"/>
                  </a:cubicBezTo>
                  <a:cubicBezTo>
                    <a:pt x="0" y="354330"/>
                    <a:pt x="102870" y="457200"/>
                    <a:pt x="228600" y="457200"/>
                  </a:cubicBezTo>
                  <a:cubicBezTo>
                    <a:pt x="354330" y="457200"/>
                    <a:pt x="457200" y="354330"/>
                    <a:pt x="457200" y="228600"/>
                  </a:cubicBezTo>
                  <a:cubicBezTo>
                    <a:pt x="457200" y="189548"/>
                    <a:pt x="447675" y="153352"/>
                    <a:pt x="430530" y="120968"/>
                  </a:cubicBezTo>
                  <a:lnTo>
                    <a:pt x="387668" y="163830"/>
                  </a:lnTo>
                  <a:close/>
                </a:path>
              </a:pathLst>
            </a:custGeom>
            <a:grpFill/>
            <a:ln w="9525" cap="flat">
              <a:noFill/>
              <a:prstDash val="solid"/>
              <a:miter/>
            </a:ln>
          </p:spPr>
          <p:txBody>
            <a:bodyPr rtlCol="0" anchor="ctr"/>
            <a:lstStyle/>
            <a:p>
              <a:endParaRPr lang="en-US"/>
            </a:p>
          </p:txBody>
        </p:sp>
      </p:grpSp>
      <p:grpSp>
        <p:nvGrpSpPr>
          <p:cNvPr id="21" name="Graphic 9" descr="Chevron arrows">
            <a:extLst>
              <a:ext uri="{FF2B5EF4-FFF2-40B4-BE49-F238E27FC236}">
                <a16:creationId xmlns:a16="http://schemas.microsoft.com/office/drawing/2014/main" id="{46E21EEE-11A9-488E-A001-5074AA12DE31}"/>
              </a:ext>
            </a:extLst>
          </p:cNvPr>
          <p:cNvGrpSpPr/>
          <p:nvPr/>
        </p:nvGrpSpPr>
        <p:grpSpPr>
          <a:xfrm>
            <a:off x="1370366" y="1136865"/>
            <a:ext cx="788690" cy="884454"/>
            <a:chOff x="6414750" y="1311975"/>
            <a:chExt cx="914400" cy="914400"/>
          </a:xfrm>
          <a:solidFill>
            <a:srgbClr val="174889"/>
          </a:solidFill>
        </p:grpSpPr>
        <p:sp>
          <p:nvSpPr>
            <p:cNvPr id="22" name="Freeform: Shape 21">
              <a:extLst>
                <a:ext uri="{FF2B5EF4-FFF2-40B4-BE49-F238E27FC236}">
                  <a16:creationId xmlns:a16="http://schemas.microsoft.com/office/drawing/2014/main" id="{8773348F-B2B8-45E9-B42E-CFCD4676E69D}"/>
                </a:ext>
              </a:extLst>
            </p:cNvPr>
            <p:cNvSpPr/>
            <p:nvPr/>
          </p:nvSpPr>
          <p:spPr>
            <a:xfrm>
              <a:off x="6717169" y="1502475"/>
              <a:ext cx="314325" cy="533400"/>
            </a:xfrm>
            <a:custGeom>
              <a:avLst/>
              <a:gdLst>
                <a:gd name="connsiteX0" fmla="*/ 119063 w 314325"/>
                <a:gd name="connsiteY0" fmla="*/ 0 h 533400"/>
                <a:gd name="connsiteX1" fmla="*/ 0 w 314325"/>
                <a:gd name="connsiteY1" fmla="*/ 0 h 533400"/>
                <a:gd name="connsiteX2" fmla="*/ 200025 w 314325"/>
                <a:gd name="connsiteY2" fmla="*/ 266700 h 533400"/>
                <a:gd name="connsiteX3" fmla="*/ 0 w 314325"/>
                <a:gd name="connsiteY3" fmla="*/ 533400 h 533400"/>
                <a:gd name="connsiteX4" fmla="*/ 119063 w 314325"/>
                <a:gd name="connsiteY4" fmla="*/ 533400 h 533400"/>
                <a:gd name="connsiteX5" fmla="*/ 319088 w 314325"/>
                <a:gd name="connsiteY5" fmla="*/ 266700 h 533400"/>
                <a:gd name="connsiteX6" fmla="*/ 119063 w 314325"/>
                <a:gd name="connsiteY6" fmla="*/ 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325" h="533400">
                  <a:moveTo>
                    <a:pt x="119063" y="0"/>
                  </a:moveTo>
                  <a:lnTo>
                    <a:pt x="0" y="0"/>
                  </a:lnTo>
                  <a:lnTo>
                    <a:pt x="200025" y="266700"/>
                  </a:lnTo>
                  <a:lnTo>
                    <a:pt x="0" y="533400"/>
                  </a:lnTo>
                  <a:lnTo>
                    <a:pt x="119063" y="533400"/>
                  </a:lnTo>
                  <a:lnTo>
                    <a:pt x="319088" y="266700"/>
                  </a:lnTo>
                  <a:lnTo>
                    <a:pt x="119063" y="0"/>
                  </a:ln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DBF24C86-D054-4E4F-B7DB-1497239DBA0E}"/>
                </a:ext>
              </a:extLst>
            </p:cNvPr>
            <p:cNvSpPr/>
            <p:nvPr/>
          </p:nvSpPr>
          <p:spPr>
            <a:xfrm>
              <a:off x="6488569" y="1502475"/>
              <a:ext cx="314325" cy="533400"/>
            </a:xfrm>
            <a:custGeom>
              <a:avLst/>
              <a:gdLst>
                <a:gd name="connsiteX0" fmla="*/ 0 w 314325"/>
                <a:gd name="connsiteY0" fmla="*/ 533400 h 533400"/>
                <a:gd name="connsiteX1" fmla="*/ 119063 w 314325"/>
                <a:gd name="connsiteY1" fmla="*/ 533400 h 533400"/>
                <a:gd name="connsiteX2" fmla="*/ 319088 w 314325"/>
                <a:gd name="connsiteY2" fmla="*/ 266700 h 533400"/>
                <a:gd name="connsiteX3" fmla="*/ 119063 w 314325"/>
                <a:gd name="connsiteY3" fmla="*/ 0 h 533400"/>
                <a:gd name="connsiteX4" fmla="*/ 0 w 314325"/>
                <a:gd name="connsiteY4" fmla="*/ 0 h 533400"/>
                <a:gd name="connsiteX5" fmla="*/ 200025 w 314325"/>
                <a:gd name="connsiteY5" fmla="*/ 266700 h 533400"/>
                <a:gd name="connsiteX6" fmla="*/ 0 w 314325"/>
                <a:gd name="connsiteY6" fmla="*/ 53340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325" h="533400">
                  <a:moveTo>
                    <a:pt x="0" y="533400"/>
                  </a:moveTo>
                  <a:lnTo>
                    <a:pt x="119063" y="533400"/>
                  </a:lnTo>
                  <a:lnTo>
                    <a:pt x="319088" y="266700"/>
                  </a:lnTo>
                  <a:lnTo>
                    <a:pt x="119063" y="0"/>
                  </a:lnTo>
                  <a:lnTo>
                    <a:pt x="0" y="0"/>
                  </a:lnTo>
                  <a:lnTo>
                    <a:pt x="200025" y="266700"/>
                  </a:lnTo>
                  <a:lnTo>
                    <a:pt x="0" y="533400"/>
                  </a:ln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0638CE7A-C815-47E4-B204-001FA71C06B6}"/>
                </a:ext>
              </a:extLst>
            </p:cNvPr>
            <p:cNvSpPr/>
            <p:nvPr/>
          </p:nvSpPr>
          <p:spPr>
            <a:xfrm>
              <a:off x="6945769" y="1502475"/>
              <a:ext cx="314325" cy="533400"/>
            </a:xfrm>
            <a:custGeom>
              <a:avLst/>
              <a:gdLst>
                <a:gd name="connsiteX0" fmla="*/ 119063 w 314325"/>
                <a:gd name="connsiteY0" fmla="*/ 0 h 533400"/>
                <a:gd name="connsiteX1" fmla="*/ 0 w 314325"/>
                <a:gd name="connsiteY1" fmla="*/ 0 h 533400"/>
                <a:gd name="connsiteX2" fmla="*/ 200025 w 314325"/>
                <a:gd name="connsiteY2" fmla="*/ 266700 h 533400"/>
                <a:gd name="connsiteX3" fmla="*/ 0 w 314325"/>
                <a:gd name="connsiteY3" fmla="*/ 533400 h 533400"/>
                <a:gd name="connsiteX4" fmla="*/ 119063 w 314325"/>
                <a:gd name="connsiteY4" fmla="*/ 533400 h 533400"/>
                <a:gd name="connsiteX5" fmla="*/ 319088 w 314325"/>
                <a:gd name="connsiteY5" fmla="*/ 266700 h 533400"/>
                <a:gd name="connsiteX6" fmla="*/ 119063 w 314325"/>
                <a:gd name="connsiteY6" fmla="*/ 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325" h="533400">
                  <a:moveTo>
                    <a:pt x="119063" y="0"/>
                  </a:moveTo>
                  <a:lnTo>
                    <a:pt x="0" y="0"/>
                  </a:lnTo>
                  <a:lnTo>
                    <a:pt x="200025" y="266700"/>
                  </a:lnTo>
                  <a:lnTo>
                    <a:pt x="0" y="533400"/>
                  </a:lnTo>
                  <a:lnTo>
                    <a:pt x="119063" y="533400"/>
                  </a:lnTo>
                  <a:lnTo>
                    <a:pt x="319088" y="266700"/>
                  </a:lnTo>
                  <a:lnTo>
                    <a:pt x="119063" y="0"/>
                  </a:lnTo>
                  <a:close/>
                </a:path>
              </a:pathLst>
            </a:custGeom>
            <a:grpFill/>
            <a:ln w="9525" cap="flat">
              <a:noFill/>
              <a:prstDash val="solid"/>
              <a:miter/>
            </a:ln>
          </p:spPr>
          <p:txBody>
            <a:bodyPr rtlCol="0" anchor="ctr"/>
            <a:lstStyle/>
            <a:p>
              <a:endParaRPr lang="en-US"/>
            </a:p>
          </p:txBody>
        </p:sp>
      </p:grpSp>
      <p:sp>
        <p:nvSpPr>
          <p:cNvPr id="30" name="Title 12">
            <a:extLst>
              <a:ext uri="{FF2B5EF4-FFF2-40B4-BE49-F238E27FC236}">
                <a16:creationId xmlns:a16="http://schemas.microsoft.com/office/drawing/2014/main" id="{6BA9331A-1EF1-45BD-B997-9F454C7B4969}"/>
              </a:ext>
            </a:extLst>
          </p:cNvPr>
          <p:cNvSpPr txBox="1">
            <a:spLocks/>
          </p:cNvSpPr>
          <p:nvPr/>
        </p:nvSpPr>
        <p:spPr bwMode="auto">
          <a:xfrm>
            <a:off x="504096" y="186839"/>
            <a:ext cx="6586538" cy="820737"/>
          </a:xfrm>
          <a:prstGeom prst="rect">
            <a:avLst/>
          </a:prstGeom>
        </p:spPr>
        <p:txBody>
          <a:bodyPr vert="horz" wrap="square" lIns="91440" tIns="45720" rIns="91440" bIns="45720" numCol="1" rtlCol="0" anchor="ctr" anchorCtr="0" compatLnSpc="1">
            <a:prstTxWarp prst="textNoShape">
              <a:avLst/>
            </a:prstTxWarp>
            <a:normAutofit/>
          </a:bodyPr>
          <a:lstStyle>
            <a:lvl1pPr algn="l" defTabSz="457200" rtl="0" eaLnBrk="0" fontAlgn="base" hangingPunct="0">
              <a:spcBef>
                <a:spcPct val="0"/>
              </a:spcBef>
              <a:spcAft>
                <a:spcPct val="0"/>
              </a:spcAft>
              <a:defRPr sz="2400" b="1" i="0" kern="1200" cap="all">
                <a:solidFill>
                  <a:schemeClr val="bg1"/>
                </a:solidFill>
                <a:latin typeface="Arial" charset="0"/>
                <a:ea typeface="Arial" charset="0"/>
                <a:cs typeface="Arial" charset="0"/>
              </a:defRPr>
            </a:lvl1pPr>
            <a:lvl2pPr algn="l" defTabSz="457200" rtl="0" eaLnBrk="0" fontAlgn="base" hangingPunct="0">
              <a:spcBef>
                <a:spcPct val="0"/>
              </a:spcBef>
              <a:spcAft>
                <a:spcPct val="0"/>
              </a:spcAft>
              <a:defRPr sz="2400">
                <a:solidFill>
                  <a:schemeClr val="bg1"/>
                </a:solidFill>
                <a:latin typeface="Impact" pitchFamily="-108" charset="0"/>
                <a:ea typeface="ＭＳ Ｐゴシック" pitchFamily="-108" charset="-128"/>
              </a:defRPr>
            </a:lvl2pPr>
            <a:lvl3pPr algn="l" defTabSz="457200" rtl="0" eaLnBrk="0" fontAlgn="base" hangingPunct="0">
              <a:spcBef>
                <a:spcPct val="0"/>
              </a:spcBef>
              <a:spcAft>
                <a:spcPct val="0"/>
              </a:spcAft>
              <a:defRPr sz="2400">
                <a:solidFill>
                  <a:schemeClr val="bg1"/>
                </a:solidFill>
                <a:latin typeface="Impact" pitchFamily="-108" charset="0"/>
                <a:ea typeface="ＭＳ Ｐゴシック" pitchFamily="-108" charset="-128"/>
              </a:defRPr>
            </a:lvl3pPr>
            <a:lvl4pPr algn="l" defTabSz="457200" rtl="0" eaLnBrk="0" fontAlgn="base" hangingPunct="0">
              <a:spcBef>
                <a:spcPct val="0"/>
              </a:spcBef>
              <a:spcAft>
                <a:spcPct val="0"/>
              </a:spcAft>
              <a:defRPr sz="2400">
                <a:solidFill>
                  <a:schemeClr val="bg1"/>
                </a:solidFill>
                <a:latin typeface="Impact" pitchFamily="-108" charset="0"/>
                <a:ea typeface="ＭＳ Ｐゴシック" pitchFamily="-108" charset="-128"/>
              </a:defRPr>
            </a:lvl4pPr>
            <a:lvl5pPr algn="l" defTabSz="457200" rtl="0" eaLnBrk="0" fontAlgn="base" hangingPunct="0">
              <a:spcBef>
                <a:spcPct val="0"/>
              </a:spcBef>
              <a:spcAft>
                <a:spcPct val="0"/>
              </a:spcAft>
              <a:defRPr sz="2400">
                <a:solidFill>
                  <a:schemeClr val="bg1"/>
                </a:solidFill>
                <a:latin typeface="Impact" pitchFamily="-108" charset="0"/>
                <a:ea typeface="ＭＳ Ｐゴシック" pitchFamily="-108" charset="-128"/>
              </a:defRPr>
            </a:lvl5pPr>
            <a:lvl6pPr marL="457200" algn="l" defTabSz="457200" rtl="0" fontAlgn="base">
              <a:spcBef>
                <a:spcPct val="0"/>
              </a:spcBef>
              <a:spcAft>
                <a:spcPct val="0"/>
              </a:spcAft>
              <a:defRPr sz="2400">
                <a:solidFill>
                  <a:schemeClr val="bg1"/>
                </a:solidFill>
                <a:latin typeface="Impact" pitchFamily="-108" charset="0"/>
                <a:ea typeface="ＭＳ Ｐゴシック" pitchFamily="-108" charset="-128"/>
              </a:defRPr>
            </a:lvl6pPr>
            <a:lvl7pPr marL="914400" algn="l" defTabSz="457200" rtl="0" fontAlgn="base">
              <a:spcBef>
                <a:spcPct val="0"/>
              </a:spcBef>
              <a:spcAft>
                <a:spcPct val="0"/>
              </a:spcAft>
              <a:defRPr sz="2400">
                <a:solidFill>
                  <a:schemeClr val="bg1"/>
                </a:solidFill>
                <a:latin typeface="Impact" pitchFamily="-108" charset="0"/>
                <a:ea typeface="ＭＳ Ｐゴシック" pitchFamily="-108" charset="-128"/>
              </a:defRPr>
            </a:lvl7pPr>
            <a:lvl8pPr marL="1371600" algn="l" defTabSz="457200" rtl="0" fontAlgn="base">
              <a:spcBef>
                <a:spcPct val="0"/>
              </a:spcBef>
              <a:spcAft>
                <a:spcPct val="0"/>
              </a:spcAft>
              <a:defRPr sz="2400">
                <a:solidFill>
                  <a:schemeClr val="bg1"/>
                </a:solidFill>
                <a:latin typeface="Impact" pitchFamily="-108" charset="0"/>
                <a:ea typeface="ＭＳ Ｐゴシック" pitchFamily="-108" charset="-128"/>
              </a:defRPr>
            </a:lvl8pPr>
            <a:lvl9pPr marL="1828800" algn="l" defTabSz="457200" rtl="0" fontAlgn="base">
              <a:spcBef>
                <a:spcPct val="0"/>
              </a:spcBef>
              <a:spcAft>
                <a:spcPct val="0"/>
              </a:spcAft>
              <a:defRPr sz="2400">
                <a:solidFill>
                  <a:schemeClr val="bg1"/>
                </a:solidFill>
                <a:latin typeface="Impact" pitchFamily="-108" charset="0"/>
                <a:ea typeface="ＭＳ Ｐゴシック" pitchFamily="-108" charset="-128"/>
              </a:defRPr>
            </a:lvl9pPr>
          </a:lstStyle>
          <a:p>
            <a:pPr eaLnBrk="1" hangingPunct="1"/>
            <a:r>
              <a:rPr lang="en-US" altLang="en-US" cap="none" dirty="0"/>
              <a:t>WHO Filaricele Surgery Indicators</a:t>
            </a:r>
          </a:p>
        </p:txBody>
      </p:sp>
      <p:sp>
        <p:nvSpPr>
          <p:cNvPr id="2" name="Slide Number Placeholder 1">
            <a:extLst>
              <a:ext uri="{FF2B5EF4-FFF2-40B4-BE49-F238E27FC236}">
                <a16:creationId xmlns:a16="http://schemas.microsoft.com/office/drawing/2014/main" id="{A38046C9-1470-4B01-875C-6A5C88BCA7FE}"/>
              </a:ext>
            </a:extLst>
          </p:cNvPr>
          <p:cNvSpPr>
            <a:spLocks noGrp="1"/>
          </p:cNvSpPr>
          <p:nvPr>
            <p:ph type="sldNum" sz="quarter" idx="12"/>
          </p:nvPr>
        </p:nvSpPr>
        <p:spPr/>
        <p:txBody>
          <a:bodyPr/>
          <a:lstStyle/>
          <a:p>
            <a:fld id="{BC567560-E4A0-49F2-8B03-66FCD913B299}" type="slidenum">
              <a:rPr lang="en-US" smtClean="0"/>
              <a:t>15</a:t>
            </a:fld>
            <a:endParaRPr lang="en-US"/>
          </a:p>
        </p:txBody>
      </p:sp>
    </p:spTree>
    <p:extLst>
      <p:ext uri="{BB962C8B-B14F-4D97-AF65-F5344CB8AC3E}">
        <p14:creationId xmlns:p14="http://schemas.microsoft.com/office/powerpoint/2010/main" val="9868758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7D3B35-7436-4496-9040-5B87672E7308}"/>
              </a:ext>
            </a:extLst>
          </p:cNvPr>
          <p:cNvSpPr>
            <a:spLocks noGrp="1"/>
          </p:cNvSpPr>
          <p:nvPr>
            <p:ph type="title"/>
          </p:nvPr>
        </p:nvSpPr>
        <p:spPr/>
        <p:txBody>
          <a:bodyPr>
            <a:normAutofit/>
          </a:bodyPr>
          <a:lstStyle/>
          <a:p>
            <a:r>
              <a:rPr lang="en-US" dirty="0"/>
              <a:t>Safe Surgery and High-Quality Results</a:t>
            </a:r>
          </a:p>
        </p:txBody>
      </p:sp>
      <p:sp>
        <p:nvSpPr>
          <p:cNvPr id="2" name="Content Placeholder 1">
            <a:extLst>
              <a:ext uri="{FF2B5EF4-FFF2-40B4-BE49-F238E27FC236}">
                <a16:creationId xmlns:a16="http://schemas.microsoft.com/office/drawing/2014/main" id="{2B40426A-2E5E-4379-9475-48955BC79346}"/>
              </a:ext>
            </a:extLst>
          </p:cNvPr>
          <p:cNvSpPr>
            <a:spLocks noGrp="1"/>
          </p:cNvSpPr>
          <p:nvPr>
            <p:ph idx="1"/>
          </p:nvPr>
        </p:nvSpPr>
        <p:spPr/>
        <p:txBody>
          <a:bodyPr/>
          <a:lstStyle/>
          <a:p>
            <a:pPr indent="-182880"/>
            <a:r>
              <a:rPr lang="en-US" b="0" dirty="0">
                <a:solidFill>
                  <a:schemeClr val="tx1"/>
                </a:solidFill>
              </a:rPr>
              <a:t>Data collection guides program planning and evaluation. </a:t>
            </a:r>
          </a:p>
          <a:p>
            <a:pPr indent="-182880"/>
            <a:endParaRPr lang="en-US" sz="800" b="0" dirty="0">
              <a:solidFill>
                <a:schemeClr val="tx1"/>
              </a:solidFill>
            </a:endParaRPr>
          </a:p>
          <a:p>
            <a:pPr indent="-182880"/>
            <a:r>
              <a:rPr lang="en-US" b="0" dirty="0">
                <a:solidFill>
                  <a:schemeClr val="tx1"/>
                </a:solidFill>
              </a:rPr>
              <a:t>The WHO recommended indicators capture surgical care provision at all levels of the health system and they track surgical outcomes among patients.</a:t>
            </a:r>
          </a:p>
          <a:p>
            <a:pPr indent="-182880"/>
            <a:endParaRPr lang="en-US" sz="800" b="0" dirty="0">
              <a:solidFill>
                <a:schemeClr val="tx1"/>
              </a:solidFill>
            </a:endParaRPr>
          </a:p>
          <a:p>
            <a:pPr indent="-182880"/>
            <a:r>
              <a:rPr lang="en-US" b="0" dirty="0">
                <a:solidFill>
                  <a:schemeClr val="tx1"/>
                </a:solidFill>
              </a:rPr>
              <a:t>These quality assurance measures can identify areas of weakness or concern that can be addressed through training. </a:t>
            </a:r>
          </a:p>
        </p:txBody>
      </p:sp>
      <p:sp>
        <p:nvSpPr>
          <p:cNvPr id="4" name="Slide Number Placeholder 3">
            <a:extLst>
              <a:ext uri="{FF2B5EF4-FFF2-40B4-BE49-F238E27FC236}">
                <a16:creationId xmlns:a16="http://schemas.microsoft.com/office/drawing/2014/main" id="{FEBDBB7D-BBA6-4516-BCA1-09E6F4F0ADDD}"/>
              </a:ext>
            </a:extLst>
          </p:cNvPr>
          <p:cNvSpPr>
            <a:spLocks noGrp="1"/>
          </p:cNvSpPr>
          <p:nvPr>
            <p:ph type="sldNum" sz="quarter" idx="10"/>
          </p:nvPr>
        </p:nvSpPr>
        <p:spPr/>
        <p:txBody>
          <a:bodyPr/>
          <a:lstStyle/>
          <a:p>
            <a:fld id="{BC567560-E4A0-49F2-8B03-66FCD913B299}" type="slidenum">
              <a:rPr lang="en-US" smtClean="0"/>
              <a:pPr/>
              <a:t>16</a:t>
            </a:fld>
            <a:endParaRPr lang="en-US" dirty="0"/>
          </a:p>
        </p:txBody>
      </p:sp>
    </p:spTree>
    <p:extLst>
      <p:ext uri="{BB962C8B-B14F-4D97-AF65-F5344CB8AC3E}">
        <p14:creationId xmlns:p14="http://schemas.microsoft.com/office/powerpoint/2010/main" val="31299036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924E0BB-0A33-4B08-95A5-0F22321E5A6C}"/>
              </a:ext>
            </a:extLst>
          </p:cNvPr>
          <p:cNvSpPr>
            <a:spLocks noGrp="1"/>
          </p:cNvSpPr>
          <p:nvPr>
            <p:ph type="sldNum" sz="quarter" idx="12"/>
          </p:nvPr>
        </p:nvSpPr>
        <p:spPr>
          <a:xfrm>
            <a:off x="6553200" y="6356350"/>
            <a:ext cx="2133600" cy="365125"/>
          </a:xfrm>
          <a:prstGeom prst="rect">
            <a:avLst/>
          </a:prstGeom>
        </p:spPr>
        <p:txBody>
          <a:bodyPr/>
          <a:lstStyle/>
          <a:p>
            <a:fld id="{137AF54A-755B-4237-8307-9A10D2C39757}" type="slidenum">
              <a:rPr lang="en-US" smtClean="0"/>
              <a:t>17</a:t>
            </a:fld>
            <a:endParaRPr lang="en-US"/>
          </a:p>
        </p:txBody>
      </p:sp>
      <p:sp>
        <p:nvSpPr>
          <p:cNvPr id="3" name="Title 2">
            <a:extLst>
              <a:ext uri="{FF2B5EF4-FFF2-40B4-BE49-F238E27FC236}">
                <a16:creationId xmlns:a16="http://schemas.microsoft.com/office/drawing/2014/main" id="{CBC05E17-54A5-49B7-ACDD-0C238ABBD33D}"/>
              </a:ext>
            </a:extLst>
          </p:cNvPr>
          <p:cNvSpPr>
            <a:spLocks noGrp="1"/>
          </p:cNvSpPr>
          <p:nvPr>
            <p:ph type="ctrTitle"/>
          </p:nvPr>
        </p:nvSpPr>
        <p:spPr/>
        <p:txBody>
          <a:bodyPr/>
          <a:lstStyle/>
          <a:p>
            <a:r>
              <a:rPr lang="en-US" dirty="0"/>
              <a:t>Session 6:</a:t>
            </a:r>
            <a:br>
              <a:rPr lang="en-US" dirty="0"/>
            </a:br>
            <a:r>
              <a:rPr lang="en-US" dirty="0"/>
              <a:t>Anatomy of the Male Reproductive System</a:t>
            </a:r>
          </a:p>
        </p:txBody>
      </p:sp>
    </p:spTree>
    <p:extLst>
      <p:ext uri="{BB962C8B-B14F-4D97-AF65-F5344CB8AC3E}">
        <p14:creationId xmlns:p14="http://schemas.microsoft.com/office/powerpoint/2010/main" val="2596528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BA362-D5CC-48C2-9030-7B20231F695D}"/>
              </a:ext>
            </a:extLst>
          </p:cNvPr>
          <p:cNvSpPr>
            <a:spLocks noGrp="1"/>
          </p:cNvSpPr>
          <p:nvPr>
            <p:ph type="title"/>
          </p:nvPr>
        </p:nvSpPr>
        <p:spPr/>
        <p:txBody>
          <a:bodyPr/>
          <a:lstStyle/>
          <a:p>
            <a:r>
              <a:rPr lang="en-US" dirty="0"/>
              <a:t>Anatomy of the Male Reproductive System</a:t>
            </a:r>
          </a:p>
        </p:txBody>
      </p:sp>
      <p:sp>
        <p:nvSpPr>
          <p:cNvPr id="3" name="Slide Number Placeholder 2">
            <a:extLst>
              <a:ext uri="{FF2B5EF4-FFF2-40B4-BE49-F238E27FC236}">
                <a16:creationId xmlns:a16="http://schemas.microsoft.com/office/drawing/2014/main" id="{77E61301-5D45-441A-9F51-51945081C6E2}"/>
              </a:ext>
            </a:extLst>
          </p:cNvPr>
          <p:cNvSpPr>
            <a:spLocks noGrp="1"/>
          </p:cNvSpPr>
          <p:nvPr>
            <p:ph type="sldNum" sz="quarter" idx="10"/>
          </p:nvPr>
        </p:nvSpPr>
        <p:spPr>
          <a:xfrm>
            <a:off x="6711950" y="6323468"/>
            <a:ext cx="2057400" cy="365125"/>
          </a:xfrm>
        </p:spPr>
        <p:txBody>
          <a:bodyPr/>
          <a:lstStyle/>
          <a:p>
            <a:fld id="{BC567560-E4A0-49F2-8B03-66FCD913B299}" type="slidenum">
              <a:rPr lang="en-US" smtClean="0"/>
              <a:pPr/>
              <a:t>18</a:t>
            </a:fld>
            <a:endParaRPr lang="en-US" dirty="0"/>
          </a:p>
        </p:txBody>
      </p:sp>
      <p:sp>
        <p:nvSpPr>
          <p:cNvPr id="19" name="TextBox 18">
            <a:extLst>
              <a:ext uri="{FF2B5EF4-FFF2-40B4-BE49-F238E27FC236}">
                <a16:creationId xmlns:a16="http://schemas.microsoft.com/office/drawing/2014/main" id="{D02EABD0-26D9-4DE7-9D02-7C62BD3E5341}"/>
              </a:ext>
            </a:extLst>
          </p:cNvPr>
          <p:cNvSpPr txBox="1"/>
          <p:nvPr/>
        </p:nvSpPr>
        <p:spPr>
          <a:xfrm>
            <a:off x="259887" y="6290588"/>
            <a:ext cx="5898727" cy="430887"/>
          </a:xfrm>
          <a:prstGeom prst="rect">
            <a:avLst/>
          </a:prstGeom>
          <a:noFill/>
        </p:spPr>
        <p:txBody>
          <a:bodyPr wrap="square" rtlCol="0">
            <a:spAutoFit/>
          </a:bodyPr>
          <a:lstStyle/>
          <a:p>
            <a:r>
              <a:rPr lang="en-US" sz="1100" dirty="0"/>
              <a:t>Source: Surgical approaches to the urogenital manifestations of lymphatic filariasis. Report from an informal consultation among experts, World Health Organization; 2019</a:t>
            </a:r>
          </a:p>
        </p:txBody>
      </p:sp>
      <p:pic>
        <p:nvPicPr>
          <p:cNvPr id="4" name="Picture 3">
            <a:extLst>
              <a:ext uri="{FF2B5EF4-FFF2-40B4-BE49-F238E27FC236}">
                <a16:creationId xmlns:a16="http://schemas.microsoft.com/office/drawing/2014/main" id="{B72FA0B0-37A9-4E8E-8C94-DCBD5DB46459}"/>
              </a:ext>
            </a:extLst>
          </p:cNvPr>
          <p:cNvPicPr>
            <a:picLocks noChangeAspect="1"/>
          </p:cNvPicPr>
          <p:nvPr/>
        </p:nvPicPr>
        <p:blipFill>
          <a:blip r:embed="rId3"/>
          <a:stretch>
            <a:fillRect/>
          </a:stretch>
        </p:blipFill>
        <p:spPr>
          <a:xfrm>
            <a:off x="457200" y="1158100"/>
            <a:ext cx="7940359" cy="5132488"/>
          </a:xfrm>
          <a:prstGeom prst="rect">
            <a:avLst/>
          </a:prstGeom>
        </p:spPr>
      </p:pic>
    </p:spTree>
    <p:extLst>
      <p:ext uri="{BB962C8B-B14F-4D97-AF65-F5344CB8AC3E}">
        <p14:creationId xmlns:p14="http://schemas.microsoft.com/office/powerpoint/2010/main" val="33982674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C8B57-35EE-4DE8-ABD0-9AE1BECE0CBC}"/>
              </a:ext>
            </a:extLst>
          </p:cNvPr>
          <p:cNvSpPr>
            <a:spLocks noGrp="1"/>
          </p:cNvSpPr>
          <p:nvPr>
            <p:ph type="ctrTitle"/>
          </p:nvPr>
        </p:nvSpPr>
        <p:spPr>
          <a:xfrm>
            <a:off x="717630" y="1872343"/>
            <a:ext cx="7639292" cy="1894113"/>
          </a:xfrm>
        </p:spPr>
        <p:txBody>
          <a:bodyPr>
            <a:normAutofit/>
          </a:bodyPr>
          <a:lstStyle/>
          <a:p>
            <a:r>
              <a:rPr lang="en-US" dirty="0"/>
              <a:t>Video: Anatomy of the Male Reproductive System</a:t>
            </a:r>
          </a:p>
        </p:txBody>
      </p:sp>
      <p:sp>
        <p:nvSpPr>
          <p:cNvPr id="3" name="Slide Number Placeholder 2">
            <a:extLst>
              <a:ext uri="{FF2B5EF4-FFF2-40B4-BE49-F238E27FC236}">
                <a16:creationId xmlns:a16="http://schemas.microsoft.com/office/drawing/2014/main" id="{2A86A21E-1A62-4D25-96D8-AF398C923CB9}"/>
              </a:ext>
            </a:extLst>
          </p:cNvPr>
          <p:cNvSpPr>
            <a:spLocks noGrp="1"/>
          </p:cNvSpPr>
          <p:nvPr>
            <p:ph type="sldNum" sz="quarter" idx="12"/>
          </p:nvPr>
        </p:nvSpPr>
        <p:spPr>
          <a:xfrm>
            <a:off x="6553200" y="6356350"/>
            <a:ext cx="2133600" cy="365125"/>
          </a:xfrm>
          <a:prstGeom prst="rect">
            <a:avLst/>
          </a:prstGeom>
        </p:spPr>
        <p:txBody>
          <a:bodyPr/>
          <a:lstStyle/>
          <a:p>
            <a:fld id="{CCD7D0B5-DB6B-46D1-B867-4FCA0CDE5881}" type="slidenum">
              <a:rPr lang="fr-FR" smtClean="0"/>
              <a:t>19</a:t>
            </a:fld>
            <a:endParaRPr lang="fr-FR"/>
          </a:p>
        </p:txBody>
      </p:sp>
    </p:spTree>
    <p:extLst>
      <p:ext uri="{BB962C8B-B14F-4D97-AF65-F5344CB8AC3E}">
        <p14:creationId xmlns:p14="http://schemas.microsoft.com/office/powerpoint/2010/main" val="54028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Placeholder 1"/>
          <p:cNvSpPr>
            <a:spLocks noGrp="1"/>
          </p:cNvSpPr>
          <p:nvPr>
            <p:ph type="body" idx="1"/>
          </p:nvPr>
        </p:nvSpPr>
        <p:spPr>
          <a:xfrm>
            <a:off x="111369" y="4545691"/>
            <a:ext cx="8921261" cy="781502"/>
          </a:xfrm>
        </p:spPr>
        <p:txBody>
          <a:bodyPr/>
          <a:lstStyle/>
          <a:p>
            <a:pPr algn="ctr" eaLnBrk="1" hangingPunct="1"/>
            <a:r>
              <a:rPr lang="en-US" altLang="en-US" cap="none" dirty="0"/>
              <a:t>TRAINING ON FILARICELE SURGERY</a:t>
            </a:r>
          </a:p>
          <a:p>
            <a:pPr algn="ctr" eaLnBrk="1" hangingPunct="1"/>
            <a:r>
              <a:rPr lang="en-US" altLang="en-US" cap="none" dirty="0"/>
              <a:t>Section A</a:t>
            </a:r>
          </a:p>
        </p:txBody>
      </p:sp>
    </p:spTree>
    <p:extLst>
      <p:ext uri="{BB962C8B-B14F-4D97-AF65-F5344CB8AC3E}">
        <p14:creationId xmlns:p14="http://schemas.microsoft.com/office/powerpoint/2010/main" val="10750210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BA362-D5CC-48C2-9030-7B20231F695D}"/>
              </a:ext>
            </a:extLst>
          </p:cNvPr>
          <p:cNvSpPr>
            <a:spLocks noGrp="1"/>
          </p:cNvSpPr>
          <p:nvPr>
            <p:ph type="title"/>
          </p:nvPr>
        </p:nvSpPr>
        <p:spPr/>
        <p:txBody>
          <a:bodyPr/>
          <a:lstStyle/>
          <a:p>
            <a:r>
              <a:rPr lang="en-US" dirty="0"/>
              <a:t>Anatomy of the Male Reproductive System</a:t>
            </a:r>
          </a:p>
        </p:txBody>
      </p:sp>
      <p:sp>
        <p:nvSpPr>
          <p:cNvPr id="3" name="Slide Number Placeholder 2">
            <a:extLst>
              <a:ext uri="{FF2B5EF4-FFF2-40B4-BE49-F238E27FC236}">
                <a16:creationId xmlns:a16="http://schemas.microsoft.com/office/drawing/2014/main" id="{77E61301-5D45-441A-9F51-51945081C6E2}"/>
              </a:ext>
            </a:extLst>
          </p:cNvPr>
          <p:cNvSpPr>
            <a:spLocks noGrp="1"/>
          </p:cNvSpPr>
          <p:nvPr>
            <p:ph type="sldNum" sz="quarter" idx="10"/>
          </p:nvPr>
        </p:nvSpPr>
        <p:spPr>
          <a:xfrm>
            <a:off x="6711950" y="6323468"/>
            <a:ext cx="2057400" cy="365125"/>
          </a:xfrm>
        </p:spPr>
        <p:txBody>
          <a:bodyPr/>
          <a:lstStyle/>
          <a:p>
            <a:fld id="{BC567560-E4A0-49F2-8B03-66FCD913B299}" type="slidenum">
              <a:rPr lang="en-US" smtClean="0"/>
              <a:pPr/>
              <a:t>20</a:t>
            </a:fld>
            <a:endParaRPr lang="en-US" dirty="0"/>
          </a:p>
        </p:txBody>
      </p:sp>
      <p:pic>
        <p:nvPicPr>
          <p:cNvPr id="18" name="Picture 17">
            <a:extLst>
              <a:ext uri="{FF2B5EF4-FFF2-40B4-BE49-F238E27FC236}">
                <a16:creationId xmlns:a16="http://schemas.microsoft.com/office/drawing/2014/main" id="{1CA5BA5D-1BA1-4F62-B70C-59DF660A0177}"/>
              </a:ext>
            </a:extLst>
          </p:cNvPr>
          <p:cNvPicPr>
            <a:picLocks noChangeAspect="1"/>
          </p:cNvPicPr>
          <p:nvPr/>
        </p:nvPicPr>
        <p:blipFill>
          <a:blip r:embed="rId3"/>
          <a:stretch>
            <a:fillRect/>
          </a:stretch>
        </p:blipFill>
        <p:spPr>
          <a:xfrm>
            <a:off x="259887" y="1222505"/>
            <a:ext cx="8699821" cy="4733022"/>
          </a:xfrm>
          <a:prstGeom prst="rect">
            <a:avLst/>
          </a:prstGeom>
        </p:spPr>
      </p:pic>
      <p:sp>
        <p:nvSpPr>
          <p:cNvPr id="19" name="TextBox 18">
            <a:extLst>
              <a:ext uri="{FF2B5EF4-FFF2-40B4-BE49-F238E27FC236}">
                <a16:creationId xmlns:a16="http://schemas.microsoft.com/office/drawing/2014/main" id="{D02EABD0-26D9-4DE7-9D02-7C62BD3E5341}"/>
              </a:ext>
            </a:extLst>
          </p:cNvPr>
          <p:cNvSpPr txBox="1"/>
          <p:nvPr/>
        </p:nvSpPr>
        <p:spPr>
          <a:xfrm>
            <a:off x="259887" y="6290588"/>
            <a:ext cx="5898727" cy="430887"/>
          </a:xfrm>
          <a:prstGeom prst="rect">
            <a:avLst/>
          </a:prstGeom>
          <a:noFill/>
        </p:spPr>
        <p:txBody>
          <a:bodyPr wrap="square" rtlCol="0">
            <a:spAutoFit/>
          </a:bodyPr>
          <a:lstStyle/>
          <a:p>
            <a:r>
              <a:rPr lang="en-US" sz="1100" dirty="0"/>
              <a:t>Source: Surgical approaches to the urogenital manifestations of lymphatic filariasis. Report from an informal consultation among experts, World Health Organization; 2019</a:t>
            </a:r>
          </a:p>
        </p:txBody>
      </p:sp>
    </p:spTree>
    <p:extLst>
      <p:ext uri="{BB962C8B-B14F-4D97-AF65-F5344CB8AC3E}">
        <p14:creationId xmlns:p14="http://schemas.microsoft.com/office/powerpoint/2010/main" val="8291045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B423D79-E1F4-4F7C-8DE3-FB6B9D11B407}"/>
              </a:ext>
            </a:extLst>
          </p:cNvPr>
          <p:cNvSpPr>
            <a:spLocks noGrp="1"/>
          </p:cNvSpPr>
          <p:nvPr>
            <p:ph type="sldNum" sz="quarter" idx="12"/>
          </p:nvPr>
        </p:nvSpPr>
        <p:spPr>
          <a:xfrm>
            <a:off x="6553200" y="6356350"/>
            <a:ext cx="2133600" cy="365125"/>
          </a:xfrm>
          <a:prstGeom prst="rect">
            <a:avLst/>
          </a:prstGeom>
        </p:spPr>
        <p:txBody>
          <a:bodyPr/>
          <a:lstStyle/>
          <a:p>
            <a:fld id="{137AF54A-755B-4237-8307-9A10D2C39757}" type="slidenum">
              <a:rPr lang="en-US" smtClean="0"/>
              <a:t>21</a:t>
            </a:fld>
            <a:endParaRPr lang="en-US"/>
          </a:p>
        </p:txBody>
      </p:sp>
      <p:sp>
        <p:nvSpPr>
          <p:cNvPr id="3" name="Title 2">
            <a:extLst>
              <a:ext uri="{FF2B5EF4-FFF2-40B4-BE49-F238E27FC236}">
                <a16:creationId xmlns:a16="http://schemas.microsoft.com/office/drawing/2014/main" id="{6B3E1C65-7C8D-40F2-80CA-F12CDE8694F0}"/>
              </a:ext>
            </a:extLst>
          </p:cNvPr>
          <p:cNvSpPr>
            <a:spLocks noGrp="1"/>
          </p:cNvSpPr>
          <p:nvPr>
            <p:ph type="ctrTitle"/>
          </p:nvPr>
        </p:nvSpPr>
        <p:spPr/>
        <p:txBody>
          <a:bodyPr/>
          <a:lstStyle/>
          <a:p>
            <a:r>
              <a:rPr lang="en-US" dirty="0"/>
              <a:t>Session 7:</a:t>
            </a:r>
            <a:br>
              <a:rPr lang="en-US" dirty="0"/>
            </a:br>
            <a:r>
              <a:rPr lang="en-US" dirty="0"/>
              <a:t>Staging and Grading of Hydrocele</a:t>
            </a:r>
          </a:p>
        </p:txBody>
      </p:sp>
    </p:spTree>
    <p:extLst>
      <p:ext uri="{BB962C8B-B14F-4D97-AF65-F5344CB8AC3E}">
        <p14:creationId xmlns:p14="http://schemas.microsoft.com/office/powerpoint/2010/main" val="26342866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5606C75-B3CA-4816-A2C5-3FFA7C75D0CF}"/>
              </a:ext>
            </a:extLst>
          </p:cNvPr>
          <p:cNvSpPr>
            <a:spLocks noGrp="1"/>
          </p:cNvSpPr>
          <p:nvPr>
            <p:ph type="sldNum" sz="quarter" idx="12"/>
          </p:nvPr>
        </p:nvSpPr>
        <p:spPr/>
        <p:txBody>
          <a:bodyPr/>
          <a:lstStyle/>
          <a:p>
            <a:fld id="{BC567560-E4A0-49F2-8B03-66FCD913B299}" type="slidenum">
              <a:rPr lang="en-US" smtClean="0"/>
              <a:pPr/>
              <a:t>22</a:t>
            </a:fld>
            <a:endParaRPr lang="en-US" dirty="0"/>
          </a:p>
        </p:txBody>
      </p:sp>
      <p:sp>
        <p:nvSpPr>
          <p:cNvPr id="3" name="Title 2">
            <a:extLst>
              <a:ext uri="{FF2B5EF4-FFF2-40B4-BE49-F238E27FC236}">
                <a16:creationId xmlns:a16="http://schemas.microsoft.com/office/drawing/2014/main" id="{4DE940F1-70E2-4D4A-9425-D2C9BCB9ADB6}"/>
              </a:ext>
            </a:extLst>
          </p:cNvPr>
          <p:cNvSpPr>
            <a:spLocks noGrp="1"/>
          </p:cNvSpPr>
          <p:nvPr>
            <p:ph type="title"/>
          </p:nvPr>
        </p:nvSpPr>
        <p:spPr/>
        <p:txBody>
          <a:bodyPr>
            <a:normAutofit/>
          </a:bodyPr>
          <a:lstStyle/>
          <a:p>
            <a:r>
              <a:rPr lang="en-US" dirty="0"/>
              <a:t>Staging and Grading of Hydrocele</a:t>
            </a:r>
          </a:p>
        </p:txBody>
      </p:sp>
      <p:graphicFrame>
        <p:nvGraphicFramePr>
          <p:cNvPr id="6" name="Content Placeholder 5">
            <a:extLst>
              <a:ext uri="{FF2B5EF4-FFF2-40B4-BE49-F238E27FC236}">
                <a16:creationId xmlns:a16="http://schemas.microsoft.com/office/drawing/2014/main" id="{760E8B0A-0A77-4434-B21F-F0E9BC84DF40}"/>
              </a:ext>
            </a:extLst>
          </p:cNvPr>
          <p:cNvGraphicFramePr>
            <a:graphicFrameLocks noGrp="1"/>
          </p:cNvGraphicFramePr>
          <p:nvPr>
            <p:ph idx="4294967295"/>
            <p:extLst>
              <p:ext uri="{D42A27DB-BD31-4B8C-83A1-F6EECF244321}">
                <p14:modId xmlns:p14="http://schemas.microsoft.com/office/powerpoint/2010/main" val="2892628165"/>
              </p:ext>
            </p:extLst>
          </p:nvPr>
        </p:nvGraphicFramePr>
        <p:xfrm>
          <a:off x="457200" y="1120775"/>
          <a:ext cx="8229281" cy="5235604"/>
        </p:xfrm>
        <a:graphic>
          <a:graphicData uri="http://schemas.openxmlformats.org/drawingml/2006/table">
            <a:tbl>
              <a:tblPr firstRow="1" bandRow="1">
                <a:tableStyleId>{2D5ABB26-0587-4C30-8999-92F81FD0307C}</a:tableStyleId>
              </a:tblPr>
              <a:tblGrid>
                <a:gridCol w="2292717">
                  <a:extLst>
                    <a:ext uri="{9D8B030D-6E8A-4147-A177-3AD203B41FA5}">
                      <a16:colId xmlns:a16="http://schemas.microsoft.com/office/drawing/2014/main" val="3365951083"/>
                    </a:ext>
                  </a:extLst>
                </a:gridCol>
                <a:gridCol w="738272">
                  <a:extLst>
                    <a:ext uri="{9D8B030D-6E8A-4147-A177-3AD203B41FA5}">
                      <a16:colId xmlns:a16="http://schemas.microsoft.com/office/drawing/2014/main" val="2685591386"/>
                    </a:ext>
                  </a:extLst>
                </a:gridCol>
                <a:gridCol w="5198292">
                  <a:extLst>
                    <a:ext uri="{9D8B030D-6E8A-4147-A177-3AD203B41FA5}">
                      <a16:colId xmlns:a16="http://schemas.microsoft.com/office/drawing/2014/main" val="4170904241"/>
                    </a:ext>
                  </a:extLst>
                </a:gridCol>
              </a:tblGrid>
              <a:tr h="319603">
                <a:tc>
                  <a:txBody>
                    <a:bodyPr/>
                    <a:lstStyle/>
                    <a:p>
                      <a:r>
                        <a:rPr lang="en-US" sz="1600" b="1" dirty="0">
                          <a:solidFill>
                            <a:schemeClr val="bg1"/>
                          </a:solidFill>
                        </a:rPr>
                        <a:t>Type of Hydrocele </a:t>
                      </a:r>
                    </a:p>
                  </a:txBody>
                  <a:tcPr marL="92205" marR="92205">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r>
                        <a:rPr lang="en-US" sz="1400" dirty="0"/>
                        <a:t>Single</a:t>
                      </a:r>
                    </a:p>
                  </a:txBody>
                  <a:tcPr marL="92205" marR="92205">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dirty="0"/>
                        <a:t>Bilateral</a:t>
                      </a:r>
                    </a:p>
                  </a:txBody>
                  <a:tcPr marL="92205" marR="92205">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65636161"/>
                  </a:ext>
                </a:extLst>
              </a:tr>
              <a:tr h="319603">
                <a:tc>
                  <a:txBody>
                    <a:bodyPr/>
                    <a:lstStyle/>
                    <a:p>
                      <a:r>
                        <a:rPr lang="en-US" sz="1600" b="1" dirty="0">
                          <a:solidFill>
                            <a:schemeClr val="bg1"/>
                          </a:solidFill>
                        </a:rPr>
                        <a:t>Side of Hydrocele</a:t>
                      </a:r>
                    </a:p>
                  </a:txBody>
                  <a:tcPr marL="92205" marR="92205">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r>
                        <a:rPr lang="en-US" sz="1400" dirty="0"/>
                        <a:t>Right</a:t>
                      </a:r>
                    </a:p>
                  </a:txBody>
                  <a:tcPr marL="92205" marR="92205">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dirty="0"/>
                        <a:t>Left</a:t>
                      </a:r>
                    </a:p>
                  </a:txBody>
                  <a:tcPr marL="92205" marR="92205">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6644531"/>
                  </a:ext>
                </a:extLst>
              </a:tr>
              <a:tr h="319603">
                <a:tc>
                  <a:txBody>
                    <a:bodyPr/>
                    <a:lstStyle/>
                    <a:p>
                      <a:r>
                        <a:rPr lang="en-US" sz="1600" b="1" dirty="0">
                          <a:solidFill>
                            <a:schemeClr val="bg1"/>
                          </a:solidFill>
                        </a:rPr>
                        <a:t>Stage of Hydrocele</a:t>
                      </a:r>
                    </a:p>
                  </a:txBody>
                  <a:tcPr marL="92205" marR="92205">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r>
                        <a:rPr lang="en-US" sz="1600" dirty="0"/>
                        <a:t>I</a:t>
                      </a:r>
                    </a:p>
                  </a:txBody>
                  <a:tcPr marL="92205" marR="92205">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dirty="0"/>
                        <a:t>Less than a tennis ball (~160ml)</a:t>
                      </a:r>
                    </a:p>
                  </a:txBody>
                  <a:tcPr marL="92205" marR="92205">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1561071"/>
                  </a:ext>
                </a:extLst>
              </a:tr>
              <a:tr h="480724">
                <a:tc rowSpan="5">
                  <a:txBody>
                    <a:bodyPr/>
                    <a:lstStyle/>
                    <a:p>
                      <a:endParaRPr lang="en-US" sz="1600" b="1" dirty="0"/>
                    </a:p>
                  </a:txBody>
                  <a:tcPr marL="92205" marR="92205">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t>II</a:t>
                      </a:r>
                    </a:p>
                  </a:txBody>
                  <a:tcPr marL="92205" marR="92205">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t>Larger than stage 1. Lower pole does not extend below mid-thigh.</a:t>
                      </a:r>
                    </a:p>
                  </a:txBody>
                  <a:tcPr marL="92205" marR="92205">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62617770"/>
                  </a:ext>
                </a:extLst>
              </a:tr>
              <a:tr h="493932">
                <a:tc vMerge="1">
                  <a:txBody>
                    <a:bodyPr/>
                    <a:lstStyle/>
                    <a:p>
                      <a:endParaRPr lang="en-US"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en-US" sz="1600" dirty="0"/>
                        <a:t>III</a:t>
                      </a:r>
                    </a:p>
                  </a:txBody>
                  <a:tcPr marL="92205" marR="92205">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t>Lower pole extends below mid-thigh but not below upper-edge of the patella</a:t>
                      </a:r>
                    </a:p>
                  </a:txBody>
                  <a:tcPr marL="92205" marR="92205">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57867902"/>
                  </a:ext>
                </a:extLst>
              </a:tr>
              <a:tr h="480724">
                <a:tc vMerge="1">
                  <a:txBody>
                    <a:bodyPr/>
                    <a:lstStyle/>
                    <a:p>
                      <a:endParaRPr lang="en-US"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en-US" sz="1600" dirty="0"/>
                        <a:t>IV</a:t>
                      </a:r>
                    </a:p>
                  </a:txBody>
                  <a:tcPr marL="92205" marR="92205">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t>Lower pole extends below patella and not below the tibial tuberosity </a:t>
                      </a:r>
                    </a:p>
                  </a:txBody>
                  <a:tcPr marL="92205" marR="92205">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2442933"/>
                  </a:ext>
                </a:extLst>
              </a:tr>
              <a:tr h="480724">
                <a:tc vMerge="1">
                  <a:txBody>
                    <a:bodyPr/>
                    <a:lstStyle/>
                    <a:p>
                      <a:endParaRPr lang="en-US"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en-US" sz="1600" dirty="0"/>
                        <a:t>V</a:t>
                      </a:r>
                    </a:p>
                  </a:txBody>
                  <a:tcPr marL="92205" marR="92205">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t>Lower pole extends below tibial tuberosity but not below mid leg</a:t>
                      </a:r>
                    </a:p>
                  </a:txBody>
                  <a:tcPr marL="92205" marR="92205">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8040417"/>
                  </a:ext>
                </a:extLst>
              </a:tr>
              <a:tr h="319603">
                <a:tc vMerge="1">
                  <a:txBody>
                    <a:bodyPr/>
                    <a:lstStyle/>
                    <a:p>
                      <a:endParaRPr lang="en-US"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en-US" sz="1600" dirty="0"/>
                        <a:t>VI</a:t>
                      </a:r>
                    </a:p>
                  </a:txBody>
                  <a:tcPr marL="92205" marR="92205">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t>Lower pole extends below mid leg</a:t>
                      </a:r>
                    </a:p>
                  </a:txBody>
                  <a:tcPr marL="92205" marR="92205">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07149718"/>
                  </a:ext>
                </a:extLst>
              </a:tr>
              <a:tr h="319603">
                <a:tc>
                  <a:txBody>
                    <a:bodyPr/>
                    <a:lstStyle/>
                    <a:p>
                      <a:r>
                        <a:rPr lang="en-US" sz="1600" b="1" dirty="0">
                          <a:solidFill>
                            <a:schemeClr val="bg1"/>
                          </a:solidFill>
                        </a:rPr>
                        <a:t>Grade of Hydrocele</a:t>
                      </a:r>
                    </a:p>
                  </a:txBody>
                  <a:tcPr marL="92205" marR="92205">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r>
                        <a:rPr lang="en-US" sz="1600" dirty="0"/>
                        <a:t>0</a:t>
                      </a:r>
                    </a:p>
                  </a:txBody>
                  <a:tcPr marL="92205" marR="92205">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dirty="0"/>
                        <a:t>No visible burial of penis, no shortening of penis</a:t>
                      </a:r>
                    </a:p>
                  </a:txBody>
                  <a:tcPr marL="92205" marR="92205">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63767007"/>
                  </a:ext>
                </a:extLst>
              </a:tr>
              <a:tr h="319603">
                <a:tc rowSpan="4">
                  <a:txBody>
                    <a:bodyPr/>
                    <a:lstStyle/>
                    <a:p>
                      <a:endParaRPr lang="en-US" sz="1600" dirty="0"/>
                    </a:p>
                  </a:txBody>
                  <a:tcPr marL="92205" marR="92205">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t>1</a:t>
                      </a:r>
                    </a:p>
                  </a:txBody>
                  <a:tcPr marL="92205" marR="92205">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t>Partial burial of penis with visible length at least 2 cm</a:t>
                      </a:r>
                    </a:p>
                  </a:txBody>
                  <a:tcPr marL="92205" marR="92205">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64041438"/>
                  </a:ext>
                </a:extLst>
              </a:tr>
              <a:tr h="319603">
                <a:tc vMerge="1">
                  <a:txBody>
                    <a:bodyPr/>
                    <a:lstStyle/>
                    <a:p>
                      <a:endParaRPr lang="en-US"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en-US" sz="1600" dirty="0"/>
                        <a:t>2</a:t>
                      </a:r>
                    </a:p>
                  </a:txBody>
                  <a:tcPr marL="92205" marR="92205">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t>Partial burial of penis with visible length less than 2 cm</a:t>
                      </a:r>
                    </a:p>
                  </a:txBody>
                  <a:tcPr marL="92205" marR="92205">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16654033"/>
                  </a:ext>
                </a:extLst>
              </a:tr>
              <a:tr h="319603">
                <a:tc vMerge="1">
                  <a:txBody>
                    <a:bodyPr/>
                    <a:lstStyle/>
                    <a:p>
                      <a:endParaRPr lang="en-US"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en-US" sz="1600" dirty="0"/>
                        <a:t>3</a:t>
                      </a:r>
                    </a:p>
                  </a:txBody>
                  <a:tcPr marL="92205" marR="92205">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t>Total burial of penis with glans or prepuce visible</a:t>
                      </a:r>
                    </a:p>
                  </a:txBody>
                  <a:tcPr marL="92205" marR="92205">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06701430"/>
                  </a:ext>
                </a:extLst>
              </a:tr>
              <a:tr h="493932">
                <a:tc vMerge="1">
                  <a:txBody>
                    <a:bodyPr/>
                    <a:lstStyle/>
                    <a:p>
                      <a:endParaRPr lang="en-US"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en-US" sz="1600" dirty="0"/>
                        <a:t>4</a:t>
                      </a:r>
                    </a:p>
                  </a:txBody>
                  <a:tcPr marL="92205" marR="92205">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t>Total burial of penis with stretched skin of prepuce causing problems with urination</a:t>
                      </a:r>
                    </a:p>
                  </a:txBody>
                  <a:tcPr marL="92205" marR="92205">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9255158"/>
                  </a:ext>
                </a:extLst>
              </a:tr>
            </a:tbl>
          </a:graphicData>
        </a:graphic>
      </p:graphicFrame>
    </p:spTree>
    <p:extLst>
      <p:ext uri="{BB962C8B-B14F-4D97-AF65-F5344CB8AC3E}">
        <p14:creationId xmlns:p14="http://schemas.microsoft.com/office/powerpoint/2010/main" val="12271946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50C43AA-ED97-428C-9927-277EEEBE9531}"/>
              </a:ext>
            </a:extLst>
          </p:cNvPr>
          <p:cNvGrpSpPr/>
          <p:nvPr/>
        </p:nvGrpSpPr>
        <p:grpSpPr>
          <a:xfrm>
            <a:off x="60785" y="1724101"/>
            <a:ext cx="8816723" cy="4814811"/>
            <a:chOff x="79441" y="2043189"/>
            <a:chExt cx="8816723" cy="4814811"/>
          </a:xfrm>
        </p:grpSpPr>
        <p:pic>
          <p:nvPicPr>
            <p:cNvPr id="11" name="Picture 10">
              <a:extLst>
                <a:ext uri="{FF2B5EF4-FFF2-40B4-BE49-F238E27FC236}">
                  <a16:creationId xmlns:a16="http://schemas.microsoft.com/office/drawing/2014/main" id="{C8E9086F-5199-4EBC-882F-2A3D980F95AD}"/>
                </a:ext>
              </a:extLst>
            </p:cNvPr>
            <p:cNvPicPr/>
            <p:nvPr/>
          </p:nvPicPr>
          <p:blipFill>
            <a:blip r:embed="rId2" cstate="screen">
              <a:extLst>
                <a:ext uri="{28A0092B-C50C-407E-A947-70E740481C1C}">
                  <a14:useLocalDpi xmlns:a14="http://schemas.microsoft.com/office/drawing/2010/main"/>
                </a:ext>
              </a:extLst>
            </a:blip>
            <a:srcRect/>
            <a:stretch>
              <a:fillRect/>
            </a:stretch>
          </p:blipFill>
          <p:spPr bwMode="auto">
            <a:xfrm>
              <a:off x="79441" y="2044039"/>
              <a:ext cx="2982812" cy="4782611"/>
            </a:xfrm>
            <a:prstGeom prst="rect">
              <a:avLst/>
            </a:prstGeom>
            <a:noFill/>
            <a:ln w="9525">
              <a:noFill/>
              <a:miter lim="800000"/>
              <a:headEnd/>
              <a:tailEnd/>
            </a:ln>
          </p:spPr>
        </p:pic>
        <p:pic>
          <p:nvPicPr>
            <p:cNvPr id="12" name="Picture 11">
              <a:extLst>
                <a:ext uri="{FF2B5EF4-FFF2-40B4-BE49-F238E27FC236}">
                  <a16:creationId xmlns:a16="http://schemas.microsoft.com/office/drawing/2014/main" id="{04CB25EC-BF7D-4AA8-AA4A-78079506351F}"/>
                </a:ext>
              </a:extLst>
            </p:cNvPr>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62253" y="2092657"/>
              <a:ext cx="3019493" cy="4733994"/>
            </a:xfrm>
            <a:prstGeom prst="rect">
              <a:avLst/>
            </a:prstGeom>
            <a:noFill/>
            <a:ln w="9525">
              <a:noFill/>
              <a:miter lim="800000"/>
              <a:headEnd/>
              <a:tailEnd/>
            </a:ln>
          </p:spPr>
        </p:pic>
        <p:pic>
          <p:nvPicPr>
            <p:cNvPr id="13" name="Picture 12">
              <a:extLst>
                <a:ext uri="{FF2B5EF4-FFF2-40B4-BE49-F238E27FC236}">
                  <a16:creationId xmlns:a16="http://schemas.microsoft.com/office/drawing/2014/main" id="{0CD48B9C-4984-4E57-A8FD-51B62D695695}"/>
                </a:ext>
              </a:extLst>
            </p:cNvPr>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81745" y="2124007"/>
              <a:ext cx="2814419" cy="4733993"/>
            </a:xfrm>
            <a:prstGeom prst="rect">
              <a:avLst/>
            </a:prstGeom>
            <a:noFill/>
            <a:ln w="9525">
              <a:noFill/>
              <a:miter lim="800000"/>
              <a:headEnd/>
              <a:tailEnd/>
            </a:ln>
          </p:spPr>
        </p:pic>
        <p:sp>
          <p:nvSpPr>
            <p:cNvPr id="8" name="Rectangle 7">
              <a:extLst>
                <a:ext uri="{FF2B5EF4-FFF2-40B4-BE49-F238E27FC236}">
                  <a16:creationId xmlns:a16="http://schemas.microsoft.com/office/drawing/2014/main" id="{060C6FAD-FC39-456C-9BA3-1150802E3635}"/>
                </a:ext>
              </a:extLst>
            </p:cNvPr>
            <p:cNvSpPr/>
            <p:nvPr/>
          </p:nvSpPr>
          <p:spPr>
            <a:xfrm>
              <a:off x="201241" y="2044039"/>
              <a:ext cx="1412690" cy="50023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 STAGE 1</a:t>
              </a:r>
            </a:p>
          </p:txBody>
        </p:sp>
        <p:sp>
          <p:nvSpPr>
            <p:cNvPr id="15" name="Rectangle 14">
              <a:extLst>
                <a:ext uri="{FF2B5EF4-FFF2-40B4-BE49-F238E27FC236}">
                  <a16:creationId xmlns:a16="http://schemas.microsoft.com/office/drawing/2014/main" id="{27D4DFDE-60D6-4D55-86E1-F5357B89AC94}"/>
                </a:ext>
              </a:extLst>
            </p:cNvPr>
            <p:cNvSpPr/>
            <p:nvPr/>
          </p:nvSpPr>
          <p:spPr>
            <a:xfrm>
              <a:off x="1711913" y="2044039"/>
              <a:ext cx="1353248" cy="50023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STAGE 2</a:t>
              </a:r>
            </a:p>
          </p:txBody>
        </p:sp>
        <p:sp>
          <p:nvSpPr>
            <p:cNvPr id="16" name="Rectangle 15">
              <a:extLst>
                <a:ext uri="{FF2B5EF4-FFF2-40B4-BE49-F238E27FC236}">
                  <a16:creationId xmlns:a16="http://schemas.microsoft.com/office/drawing/2014/main" id="{CED188B5-EC30-4D8B-A860-D498024405F8}"/>
                </a:ext>
              </a:extLst>
            </p:cNvPr>
            <p:cNvSpPr/>
            <p:nvPr/>
          </p:nvSpPr>
          <p:spPr>
            <a:xfrm>
              <a:off x="3183896" y="2044039"/>
              <a:ext cx="1353248" cy="50023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STAGE 3</a:t>
              </a:r>
            </a:p>
          </p:txBody>
        </p:sp>
        <p:sp>
          <p:nvSpPr>
            <p:cNvPr id="17" name="Rectangle 16">
              <a:extLst>
                <a:ext uri="{FF2B5EF4-FFF2-40B4-BE49-F238E27FC236}">
                  <a16:creationId xmlns:a16="http://schemas.microsoft.com/office/drawing/2014/main" id="{3C2FEF17-E443-4A65-8420-732FEB385F4F}"/>
                </a:ext>
              </a:extLst>
            </p:cNvPr>
            <p:cNvSpPr/>
            <p:nvPr/>
          </p:nvSpPr>
          <p:spPr>
            <a:xfrm>
              <a:off x="4626409" y="2043190"/>
              <a:ext cx="1366071" cy="50023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 STAGE 4</a:t>
              </a:r>
            </a:p>
          </p:txBody>
        </p:sp>
        <p:sp>
          <p:nvSpPr>
            <p:cNvPr id="18" name="Rectangle 17">
              <a:extLst>
                <a:ext uri="{FF2B5EF4-FFF2-40B4-BE49-F238E27FC236}">
                  <a16:creationId xmlns:a16="http://schemas.microsoft.com/office/drawing/2014/main" id="{446D2E5C-13C4-4605-97B2-9030F1908D6E}"/>
                </a:ext>
              </a:extLst>
            </p:cNvPr>
            <p:cNvSpPr/>
            <p:nvPr/>
          </p:nvSpPr>
          <p:spPr>
            <a:xfrm>
              <a:off x="6081746" y="2043189"/>
              <a:ext cx="1353248" cy="50023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 STAGE 5</a:t>
              </a:r>
            </a:p>
          </p:txBody>
        </p:sp>
        <p:sp>
          <p:nvSpPr>
            <p:cNvPr id="19" name="Rectangle 18">
              <a:extLst>
                <a:ext uri="{FF2B5EF4-FFF2-40B4-BE49-F238E27FC236}">
                  <a16:creationId xmlns:a16="http://schemas.microsoft.com/office/drawing/2014/main" id="{A205278C-2BE1-43A0-BF46-6175EEE965DF}"/>
                </a:ext>
              </a:extLst>
            </p:cNvPr>
            <p:cNvSpPr/>
            <p:nvPr/>
          </p:nvSpPr>
          <p:spPr>
            <a:xfrm>
              <a:off x="7524260" y="2044039"/>
              <a:ext cx="1353248" cy="50023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STAGE 6</a:t>
              </a:r>
            </a:p>
          </p:txBody>
        </p:sp>
      </p:grpSp>
      <p:sp>
        <p:nvSpPr>
          <p:cNvPr id="20" name="Title 2">
            <a:extLst>
              <a:ext uri="{FF2B5EF4-FFF2-40B4-BE49-F238E27FC236}">
                <a16:creationId xmlns:a16="http://schemas.microsoft.com/office/drawing/2014/main" id="{38C48C68-FE8A-4E8B-A199-C8E123B3C5FA}"/>
              </a:ext>
            </a:extLst>
          </p:cNvPr>
          <p:cNvSpPr txBox="1">
            <a:spLocks/>
          </p:cNvSpPr>
          <p:nvPr/>
        </p:nvSpPr>
        <p:spPr>
          <a:xfrm>
            <a:off x="0" y="530014"/>
            <a:ext cx="7044109" cy="1073250"/>
          </a:xfrm>
          <a:prstGeom prst="rect">
            <a:avLst/>
          </a:prstGeom>
        </p:spPr>
        <p:txBody>
          <a:bodyPr vert="horz" lIns="91440" tIns="45720" rIns="91440" bIns="45720" rtlCol="0" anchor="b">
            <a:normAutofit fontScale="92500"/>
          </a:bodyPr>
          <a:lstStyle>
            <a:lvl1pPr algn="ctr" defTabSz="457200" rtl="0" eaLnBrk="0" fontAlgn="base" hangingPunct="0">
              <a:spcBef>
                <a:spcPct val="0"/>
              </a:spcBef>
              <a:spcAft>
                <a:spcPct val="0"/>
              </a:spcAft>
              <a:defRPr sz="4500" b="1" i="0" kern="1200" cap="all">
                <a:solidFill>
                  <a:schemeClr val="bg1"/>
                </a:solidFill>
                <a:latin typeface="Arial" charset="0"/>
                <a:ea typeface="Arial" charset="0"/>
                <a:cs typeface="Arial" charset="0"/>
              </a:defRPr>
            </a:lvl1pPr>
            <a:lvl2pPr algn="l" defTabSz="457200" rtl="0" eaLnBrk="0" fontAlgn="base" hangingPunct="0">
              <a:spcBef>
                <a:spcPct val="0"/>
              </a:spcBef>
              <a:spcAft>
                <a:spcPct val="0"/>
              </a:spcAft>
              <a:defRPr sz="2400">
                <a:solidFill>
                  <a:schemeClr val="bg1"/>
                </a:solidFill>
                <a:latin typeface="Impact" pitchFamily="-108" charset="0"/>
                <a:ea typeface="ＭＳ Ｐゴシック" pitchFamily="-108" charset="-128"/>
              </a:defRPr>
            </a:lvl2pPr>
            <a:lvl3pPr algn="l" defTabSz="457200" rtl="0" eaLnBrk="0" fontAlgn="base" hangingPunct="0">
              <a:spcBef>
                <a:spcPct val="0"/>
              </a:spcBef>
              <a:spcAft>
                <a:spcPct val="0"/>
              </a:spcAft>
              <a:defRPr sz="2400">
                <a:solidFill>
                  <a:schemeClr val="bg1"/>
                </a:solidFill>
                <a:latin typeface="Impact" pitchFamily="-108" charset="0"/>
                <a:ea typeface="ＭＳ Ｐゴシック" pitchFamily="-108" charset="-128"/>
              </a:defRPr>
            </a:lvl3pPr>
            <a:lvl4pPr algn="l" defTabSz="457200" rtl="0" eaLnBrk="0" fontAlgn="base" hangingPunct="0">
              <a:spcBef>
                <a:spcPct val="0"/>
              </a:spcBef>
              <a:spcAft>
                <a:spcPct val="0"/>
              </a:spcAft>
              <a:defRPr sz="2400">
                <a:solidFill>
                  <a:schemeClr val="bg1"/>
                </a:solidFill>
                <a:latin typeface="Impact" pitchFamily="-108" charset="0"/>
                <a:ea typeface="ＭＳ Ｐゴシック" pitchFamily="-108" charset="-128"/>
              </a:defRPr>
            </a:lvl4pPr>
            <a:lvl5pPr algn="l" defTabSz="457200" rtl="0" eaLnBrk="0" fontAlgn="base" hangingPunct="0">
              <a:spcBef>
                <a:spcPct val="0"/>
              </a:spcBef>
              <a:spcAft>
                <a:spcPct val="0"/>
              </a:spcAft>
              <a:defRPr sz="2400">
                <a:solidFill>
                  <a:schemeClr val="bg1"/>
                </a:solidFill>
                <a:latin typeface="Impact" pitchFamily="-108" charset="0"/>
                <a:ea typeface="ＭＳ Ｐゴシック" pitchFamily="-108" charset="-128"/>
              </a:defRPr>
            </a:lvl5pPr>
            <a:lvl6pPr marL="457200" algn="l" defTabSz="457200" rtl="0" fontAlgn="base">
              <a:spcBef>
                <a:spcPct val="0"/>
              </a:spcBef>
              <a:spcAft>
                <a:spcPct val="0"/>
              </a:spcAft>
              <a:defRPr sz="2400">
                <a:solidFill>
                  <a:schemeClr val="bg1"/>
                </a:solidFill>
                <a:latin typeface="Impact" pitchFamily="-108" charset="0"/>
                <a:ea typeface="ＭＳ Ｐゴシック" pitchFamily="-108" charset="-128"/>
              </a:defRPr>
            </a:lvl6pPr>
            <a:lvl7pPr marL="914400" algn="l" defTabSz="457200" rtl="0" fontAlgn="base">
              <a:spcBef>
                <a:spcPct val="0"/>
              </a:spcBef>
              <a:spcAft>
                <a:spcPct val="0"/>
              </a:spcAft>
              <a:defRPr sz="2400">
                <a:solidFill>
                  <a:schemeClr val="bg1"/>
                </a:solidFill>
                <a:latin typeface="Impact" pitchFamily="-108" charset="0"/>
                <a:ea typeface="ＭＳ Ｐゴシック" pitchFamily="-108" charset="-128"/>
              </a:defRPr>
            </a:lvl7pPr>
            <a:lvl8pPr marL="1371600" algn="l" defTabSz="457200" rtl="0" fontAlgn="base">
              <a:spcBef>
                <a:spcPct val="0"/>
              </a:spcBef>
              <a:spcAft>
                <a:spcPct val="0"/>
              </a:spcAft>
              <a:defRPr sz="2400">
                <a:solidFill>
                  <a:schemeClr val="bg1"/>
                </a:solidFill>
                <a:latin typeface="Impact" pitchFamily="-108" charset="0"/>
                <a:ea typeface="ＭＳ Ｐゴシック" pitchFamily="-108" charset="-128"/>
              </a:defRPr>
            </a:lvl8pPr>
            <a:lvl9pPr marL="1828800" algn="l" defTabSz="457200" rtl="0" fontAlgn="base">
              <a:spcBef>
                <a:spcPct val="0"/>
              </a:spcBef>
              <a:spcAft>
                <a:spcPct val="0"/>
              </a:spcAft>
              <a:defRPr sz="2400">
                <a:solidFill>
                  <a:schemeClr val="bg1"/>
                </a:solidFill>
                <a:latin typeface="Impact" pitchFamily="-108" charset="0"/>
                <a:ea typeface="ＭＳ Ｐゴシック" pitchFamily="-108" charset="-128"/>
              </a:defRPr>
            </a:lvl9pPr>
          </a:lstStyle>
          <a:p>
            <a:r>
              <a:rPr lang="en-US" dirty="0"/>
              <a:t>Staging of hydrocele</a:t>
            </a:r>
          </a:p>
        </p:txBody>
      </p:sp>
      <p:sp>
        <p:nvSpPr>
          <p:cNvPr id="2" name="Slide Number Placeholder 1">
            <a:extLst>
              <a:ext uri="{FF2B5EF4-FFF2-40B4-BE49-F238E27FC236}">
                <a16:creationId xmlns:a16="http://schemas.microsoft.com/office/drawing/2014/main" id="{DB89195D-500A-4620-BEB7-4E07D55FA0B2}"/>
              </a:ext>
            </a:extLst>
          </p:cNvPr>
          <p:cNvSpPr>
            <a:spLocks noGrp="1"/>
          </p:cNvSpPr>
          <p:nvPr>
            <p:ph type="sldNum" sz="quarter" idx="12"/>
          </p:nvPr>
        </p:nvSpPr>
        <p:spPr>
          <a:prstGeom prst="rect">
            <a:avLst/>
          </a:prstGeom>
        </p:spPr>
        <p:txBody>
          <a:bodyPr/>
          <a:lstStyle/>
          <a:p>
            <a:fld id="{CCD7D0B5-DB6B-46D1-B867-4FCA0CDE5881}" type="slidenum">
              <a:rPr lang="fr-FR" smtClean="0"/>
              <a:t>23</a:t>
            </a:fld>
            <a:endParaRPr lang="fr-FR"/>
          </a:p>
        </p:txBody>
      </p:sp>
      <p:sp>
        <p:nvSpPr>
          <p:cNvPr id="3" name="Title 2">
            <a:extLst>
              <a:ext uri="{FF2B5EF4-FFF2-40B4-BE49-F238E27FC236}">
                <a16:creationId xmlns:a16="http://schemas.microsoft.com/office/drawing/2014/main" id="{599F2D89-8227-4C19-9DFC-C60FEAABD33D}"/>
              </a:ext>
            </a:extLst>
          </p:cNvPr>
          <p:cNvSpPr>
            <a:spLocks noGrp="1"/>
          </p:cNvSpPr>
          <p:nvPr>
            <p:ph type="title"/>
          </p:nvPr>
        </p:nvSpPr>
        <p:spPr/>
        <p:txBody>
          <a:bodyPr/>
          <a:lstStyle/>
          <a:p>
            <a:r>
              <a:rPr lang="en-US" dirty="0"/>
              <a:t>Staging of Hydrocele</a:t>
            </a:r>
          </a:p>
        </p:txBody>
      </p:sp>
    </p:spTree>
    <p:extLst>
      <p:ext uri="{BB962C8B-B14F-4D97-AF65-F5344CB8AC3E}">
        <p14:creationId xmlns:p14="http://schemas.microsoft.com/office/powerpoint/2010/main" val="36611669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9127676-2706-4912-A520-A4CE38FBEF80}"/>
              </a:ext>
            </a:extLst>
          </p:cNvPr>
          <p:cNvGrpSpPr/>
          <p:nvPr/>
        </p:nvGrpSpPr>
        <p:grpSpPr>
          <a:xfrm>
            <a:off x="962223" y="1331027"/>
            <a:ext cx="6932842" cy="5268393"/>
            <a:chOff x="3413295" y="1045714"/>
            <a:chExt cx="6528182" cy="4955036"/>
          </a:xfrm>
        </p:grpSpPr>
        <p:pic>
          <p:nvPicPr>
            <p:cNvPr id="2" name="Picture 1">
              <a:extLst>
                <a:ext uri="{FF2B5EF4-FFF2-40B4-BE49-F238E27FC236}">
                  <a16:creationId xmlns:a16="http://schemas.microsoft.com/office/drawing/2014/main" id="{41C3BCF8-3BFD-451C-81D5-91400F5D29F2}"/>
                </a:ext>
              </a:extLst>
            </p:cNvPr>
            <p:cNvPicPr/>
            <p:nvPr/>
          </p:nvPicPr>
          <p:blipFill>
            <a:blip r:embed="rId2" cstate="print">
              <a:extLst>
                <a:ext uri="{28A0092B-C50C-407E-A947-70E740481C1C}">
                  <a14:useLocalDpi xmlns:a14="http://schemas.microsoft.com/office/drawing/2010/main"/>
                </a:ext>
              </a:extLst>
            </a:blip>
            <a:stretch>
              <a:fillRect/>
            </a:stretch>
          </p:blipFill>
          <p:spPr>
            <a:xfrm>
              <a:off x="3413295" y="1045714"/>
              <a:ext cx="6528182" cy="4955036"/>
            </a:xfrm>
            <a:prstGeom prst="rect">
              <a:avLst/>
            </a:prstGeom>
          </p:spPr>
        </p:pic>
        <p:sp>
          <p:nvSpPr>
            <p:cNvPr id="3" name="Rectangle 2">
              <a:extLst>
                <a:ext uri="{FF2B5EF4-FFF2-40B4-BE49-F238E27FC236}">
                  <a16:creationId xmlns:a16="http://schemas.microsoft.com/office/drawing/2014/main" id="{64C037FD-C053-4780-A01B-8DAABA347983}"/>
                </a:ext>
              </a:extLst>
            </p:cNvPr>
            <p:cNvSpPr/>
            <p:nvPr/>
          </p:nvSpPr>
          <p:spPr>
            <a:xfrm>
              <a:off x="4529392" y="1328411"/>
              <a:ext cx="1312990" cy="2774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GRADE 0</a:t>
              </a:r>
            </a:p>
          </p:txBody>
        </p:sp>
        <p:sp>
          <p:nvSpPr>
            <p:cNvPr id="6" name="Rectangle 5">
              <a:extLst>
                <a:ext uri="{FF2B5EF4-FFF2-40B4-BE49-F238E27FC236}">
                  <a16:creationId xmlns:a16="http://schemas.microsoft.com/office/drawing/2014/main" id="{096D3EDB-3847-4066-A03D-48466DB09CFF}"/>
                </a:ext>
              </a:extLst>
            </p:cNvPr>
            <p:cNvSpPr/>
            <p:nvPr/>
          </p:nvSpPr>
          <p:spPr>
            <a:xfrm>
              <a:off x="6076804" y="1328411"/>
              <a:ext cx="1312990" cy="2774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GRADE 1</a:t>
              </a:r>
            </a:p>
          </p:txBody>
        </p:sp>
        <p:sp>
          <p:nvSpPr>
            <p:cNvPr id="8" name="Rectangle 7">
              <a:extLst>
                <a:ext uri="{FF2B5EF4-FFF2-40B4-BE49-F238E27FC236}">
                  <a16:creationId xmlns:a16="http://schemas.microsoft.com/office/drawing/2014/main" id="{55DA709E-4262-4328-9E19-23794B786D94}"/>
                </a:ext>
              </a:extLst>
            </p:cNvPr>
            <p:cNvSpPr/>
            <p:nvPr/>
          </p:nvSpPr>
          <p:spPr>
            <a:xfrm>
              <a:off x="4140025" y="3627498"/>
              <a:ext cx="1866598" cy="2774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GRADE 2 </a:t>
              </a:r>
              <a:r>
                <a:rPr lang="en-US" sz="1400" b="1" dirty="0">
                  <a:solidFill>
                    <a:schemeClr val="tx1"/>
                  </a:solidFill>
                </a:rPr>
                <a:t>(profile)</a:t>
              </a:r>
              <a:endParaRPr lang="en-US" b="1" dirty="0">
                <a:solidFill>
                  <a:schemeClr val="tx1"/>
                </a:solidFill>
              </a:endParaRPr>
            </a:p>
          </p:txBody>
        </p:sp>
        <p:sp>
          <p:nvSpPr>
            <p:cNvPr id="9" name="Rectangle 8">
              <a:extLst>
                <a:ext uri="{FF2B5EF4-FFF2-40B4-BE49-F238E27FC236}">
                  <a16:creationId xmlns:a16="http://schemas.microsoft.com/office/drawing/2014/main" id="{137F3D80-234D-4525-8DDF-4B7EBB760495}"/>
                </a:ext>
              </a:extLst>
            </p:cNvPr>
            <p:cNvSpPr/>
            <p:nvPr/>
          </p:nvSpPr>
          <p:spPr>
            <a:xfrm>
              <a:off x="6076803" y="3627498"/>
              <a:ext cx="1312990" cy="2774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GRADE</a:t>
              </a:r>
              <a:r>
                <a:rPr lang="fr-FR" dirty="0">
                  <a:solidFill>
                    <a:schemeClr val="tx1"/>
                  </a:solidFill>
                </a:rPr>
                <a:t> </a:t>
              </a:r>
              <a:r>
                <a:rPr lang="fr-FR" b="1" dirty="0">
                  <a:solidFill>
                    <a:schemeClr val="tx1"/>
                  </a:solidFill>
                </a:rPr>
                <a:t>3</a:t>
              </a:r>
            </a:p>
          </p:txBody>
        </p:sp>
        <p:sp>
          <p:nvSpPr>
            <p:cNvPr id="10" name="Rectangle 9">
              <a:extLst>
                <a:ext uri="{FF2B5EF4-FFF2-40B4-BE49-F238E27FC236}">
                  <a16:creationId xmlns:a16="http://schemas.microsoft.com/office/drawing/2014/main" id="{03C81A59-3FB0-4DE4-AF66-DE12251F7A6B}"/>
                </a:ext>
              </a:extLst>
            </p:cNvPr>
            <p:cNvSpPr/>
            <p:nvPr/>
          </p:nvSpPr>
          <p:spPr>
            <a:xfrm>
              <a:off x="7624218" y="3627498"/>
              <a:ext cx="1312990" cy="2774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GRADE 4</a:t>
              </a:r>
            </a:p>
          </p:txBody>
        </p:sp>
      </p:grpSp>
      <p:sp>
        <p:nvSpPr>
          <p:cNvPr id="13" name="Rectangle 1">
            <a:extLst>
              <a:ext uri="{FF2B5EF4-FFF2-40B4-BE49-F238E27FC236}">
                <a16:creationId xmlns:a16="http://schemas.microsoft.com/office/drawing/2014/main" id="{D6A8328F-8969-4E20-B931-B85079F4917D}"/>
              </a:ext>
            </a:extLst>
          </p:cNvPr>
          <p:cNvSpPr>
            <a:spLocks noChangeArrowheads="1"/>
          </p:cNvSpPr>
          <p:nvPr/>
        </p:nvSpPr>
        <p:spPr bwMode="auto">
          <a:xfrm>
            <a:off x="1" y="1716956"/>
            <a:ext cx="6614123"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endParaRPr lang="fr-FR"/>
          </a:p>
        </p:txBody>
      </p:sp>
      <p:sp>
        <p:nvSpPr>
          <p:cNvPr id="5" name="Slide Number Placeholder 4">
            <a:extLst>
              <a:ext uri="{FF2B5EF4-FFF2-40B4-BE49-F238E27FC236}">
                <a16:creationId xmlns:a16="http://schemas.microsoft.com/office/drawing/2014/main" id="{C58C92D6-38DE-4F7B-9456-5B587B4AE0D5}"/>
              </a:ext>
            </a:extLst>
          </p:cNvPr>
          <p:cNvSpPr>
            <a:spLocks noGrp="1"/>
          </p:cNvSpPr>
          <p:nvPr>
            <p:ph type="sldNum" sz="quarter" idx="12"/>
          </p:nvPr>
        </p:nvSpPr>
        <p:spPr>
          <a:prstGeom prst="rect">
            <a:avLst/>
          </a:prstGeom>
        </p:spPr>
        <p:txBody>
          <a:bodyPr/>
          <a:lstStyle/>
          <a:p>
            <a:fld id="{CCD7D0B5-DB6B-46D1-B867-4FCA0CDE5881}" type="slidenum">
              <a:rPr lang="fr-FR" smtClean="0"/>
              <a:t>24</a:t>
            </a:fld>
            <a:endParaRPr lang="fr-FR"/>
          </a:p>
        </p:txBody>
      </p:sp>
      <p:sp>
        <p:nvSpPr>
          <p:cNvPr id="12" name="Title 11">
            <a:extLst>
              <a:ext uri="{FF2B5EF4-FFF2-40B4-BE49-F238E27FC236}">
                <a16:creationId xmlns:a16="http://schemas.microsoft.com/office/drawing/2014/main" id="{7DCBE63B-DCD1-40E5-9CAD-8080C347CA92}"/>
              </a:ext>
            </a:extLst>
          </p:cNvPr>
          <p:cNvSpPr>
            <a:spLocks noGrp="1"/>
          </p:cNvSpPr>
          <p:nvPr>
            <p:ph type="title"/>
          </p:nvPr>
        </p:nvSpPr>
        <p:spPr/>
        <p:txBody>
          <a:bodyPr/>
          <a:lstStyle/>
          <a:p>
            <a:r>
              <a:rPr lang="en-US" dirty="0"/>
              <a:t>Grading of Hydrocele</a:t>
            </a:r>
          </a:p>
        </p:txBody>
      </p:sp>
      <p:sp>
        <p:nvSpPr>
          <p:cNvPr id="14" name="Rectangle 13">
            <a:extLst>
              <a:ext uri="{FF2B5EF4-FFF2-40B4-BE49-F238E27FC236}">
                <a16:creationId xmlns:a16="http://schemas.microsoft.com/office/drawing/2014/main" id="{A819DD44-94F2-48CC-87E8-A4083A84F93A}"/>
              </a:ext>
            </a:extLst>
          </p:cNvPr>
          <p:cNvSpPr/>
          <p:nvPr/>
        </p:nvSpPr>
        <p:spPr>
          <a:xfrm>
            <a:off x="5313511" y="1640922"/>
            <a:ext cx="1740136" cy="2950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GRADE 2 </a:t>
            </a:r>
            <a:r>
              <a:rPr lang="en-US" sz="1400" b="1" dirty="0">
                <a:solidFill>
                  <a:schemeClr val="tx1"/>
                </a:solidFill>
              </a:rPr>
              <a:t>(face)</a:t>
            </a:r>
            <a:endParaRPr lang="en-US" b="1" dirty="0">
              <a:solidFill>
                <a:schemeClr val="tx1"/>
              </a:solidFill>
            </a:endParaRPr>
          </a:p>
        </p:txBody>
      </p:sp>
    </p:spTree>
    <p:extLst>
      <p:ext uri="{BB962C8B-B14F-4D97-AF65-F5344CB8AC3E}">
        <p14:creationId xmlns:p14="http://schemas.microsoft.com/office/powerpoint/2010/main" val="7722291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ABCFA7F-5FD0-4F3B-B670-A1FFBEC9FF78}"/>
              </a:ext>
            </a:extLst>
          </p:cNvPr>
          <p:cNvSpPr>
            <a:spLocks noGrp="1"/>
          </p:cNvSpPr>
          <p:nvPr>
            <p:ph type="sldNum" sz="quarter" idx="12"/>
          </p:nvPr>
        </p:nvSpPr>
        <p:spPr>
          <a:xfrm>
            <a:off x="6553200" y="6356350"/>
            <a:ext cx="2133600" cy="365125"/>
          </a:xfrm>
          <a:prstGeom prst="rect">
            <a:avLst/>
          </a:prstGeom>
        </p:spPr>
        <p:txBody>
          <a:bodyPr/>
          <a:lstStyle/>
          <a:p>
            <a:fld id="{137AF54A-755B-4237-8307-9A10D2C39757}" type="slidenum">
              <a:rPr lang="en-US" smtClean="0"/>
              <a:t>25</a:t>
            </a:fld>
            <a:endParaRPr lang="en-US"/>
          </a:p>
        </p:txBody>
      </p:sp>
      <p:sp>
        <p:nvSpPr>
          <p:cNvPr id="3" name="Title 2">
            <a:extLst>
              <a:ext uri="{FF2B5EF4-FFF2-40B4-BE49-F238E27FC236}">
                <a16:creationId xmlns:a16="http://schemas.microsoft.com/office/drawing/2014/main" id="{C4C85BBC-E7F2-42CF-B4EA-C62AD7E4CFB2}"/>
              </a:ext>
            </a:extLst>
          </p:cNvPr>
          <p:cNvSpPr>
            <a:spLocks noGrp="1"/>
          </p:cNvSpPr>
          <p:nvPr>
            <p:ph type="ctrTitle"/>
          </p:nvPr>
        </p:nvSpPr>
        <p:spPr/>
        <p:txBody>
          <a:bodyPr/>
          <a:lstStyle/>
          <a:p>
            <a:r>
              <a:rPr lang="en-US" dirty="0"/>
              <a:t>Session 8:</a:t>
            </a:r>
            <a:br>
              <a:rPr lang="en-US" dirty="0"/>
            </a:br>
            <a:r>
              <a:rPr lang="en-US" dirty="0"/>
              <a:t>Clinical Assessment</a:t>
            </a:r>
          </a:p>
        </p:txBody>
      </p:sp>
    </p:spTree>
    <p:extLst>
      <p:ext uri="{BB962C8B-B14F-4D97-AF65-F5344CB8AC3E}">
        <p14:creationId xmlns:p14="http://schemas.microsoft.com/office/powerpoint/2010/main" val="33529114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589003C-2E20-4D3A-866C-A3445EF01B72}"/>
              </a:ext>
            </a:extLst>
          </p:cNvPr>
          <p:cNvSpPr>
            <a:spLocks noGrp="1"/>
          </p:cNvSpPr>
          <p:nvPr>
            <p:ph type="sldNum" sz="quarter" idx="12"/>
          </p:nvPr>
        </p:nvSpPr>
        <p:spPr/>
        <p:txBody>
          <a:bodyPr/>
          <a:lstStyle/>
          <a:p>
            <a:fld id="{BC567560-E4A0-49F2-8B03-66FCD913B299}" type="slidenum">
              <a:rPr lang="en-US" smtClean="0"/>
              <a:t>26</a:t>
            </a:fld>
            <a:endParaRPr lang="en-US"/>
          </a:p>
        </p:txBody>
      </p:sp>
      <p:sp>
        <p:nvSpPr>
          <p:cNvPr id="46082" name="Title 27"/>
          <p:cNvSpPr>
            <a:spLocks noGrp="1"/>
          </p:cNvSpPr>
          <p:nvPr>
            <p:ph type="title"/>
          </p:nvPr>
        </p:nvSpPr>
        <p:spPr bwMode="auto"/>
        <p:txBody>
          <a:bodyPr wrap="square" numCol="1" anchorCtr="0" compatLnSpc="1">
            <a:prstTxWarp prst="textNoShape">
              <a:avLst/>
            </a:prstTxWarp>
            <a:normAutofit/>
          </a:bodyPr>
          <a:lstStyle/>
          <a:p>
            <a:r>
              <a:rPr lang="en-US" altLang="en-US" cap="none" dirty="0"/>
              <a:t>Clinical Assessment</a:t>
            </a:r>
          </a:p>
        </p:txBody>
      </p:sp>
      <p:sp>
        <p:nvSpPr>
          <p:cNvPr id="46081" name="Content Placeholder 26"/>
          <p:cNvSpPr>
            <a:spLocks noGrp="1"/>
          </p:cNvSpPr>
          <p:nvPr>
            <p:ph idx="4294967295"/>
          </p:nvPr>
        </p:nvSpPr>
        <p:spPr>
          <a:xfrm>
            <a:off x="3390900" y="1212850"/>
            <a:ext cx="5575300" cy="5143500"/>
          </a:xfrm>
        </p:spPr>
        <p:txBody>
          <a:bodyPr>
            <a:normAutofit/>
          </a:bodyPr>
          <a:lstStyle/>
          <a:p>
            <a:pPr marL="0" indent="0">
              <a:spcAft>
                <a:spcPts val="600"/>
              </a:spcAft>
              <a:buNone/>
            </a:pPr>
            <a:r>
              <a:rPr lang="en-US" dirty="0">
                <a:solidFill>
                  <a:srgbClr val="174889"/>
                </a:solidFill>
              </a:rPr>
              <a:t>Before filaricele surgery</a:t>
            </a:r>
            <a:br>
              <a:rPr lang="en-US" dirty="0">
                <a:solidFill>
                  <a:srgbClr val="174889"/>
                </a:solidFill>
              </a:rPr>
            </a:br>
            <a:r>
              <a:rPr lang="en-US" dirty="0">
                <a:solidFill>
                  <a:srgbClr val="174889"/>
                </a:solidFill>
              </a:rPr>
              <a:t>you must thoroughly:</a:t>
            </a:r>
          </a:p>
          <a:p>
            <a:pPr marL="342900" indent="-342900">
              <a:spcAft>
                <a:spcPts val="600"/>
              </a:spcAft>
              <a:buAutoNum type="arabicPeriod"/>
            </a:pPr>
            <a:r>
              <a:rPr lang="en-US" b="0" dirty="0">
                <a:solidFill>
                  <a:schemeClr val="tx1"/>
                </a:solidFill>
              </a:rPr>
              <a:t>Conduct a medical history and exam.</a:t>
            </a:r>
          </a:p>
          <a:p>
            <a:pPr marL="342900" indent="-342900">
              <a:spcAft>
                <a:spcPts val="600"/>
              </a:spcAft>
              <a:buAutoNum type="arabicPeriod"/>
            </a:pPr>
            <a:r>
              <a:rPr lang="en-US" b="0" dirty="0">
                <a:solidFill>
                  <a:schemeClr val="tx1"/>
                </a:solidFill>
              </a:rPr>
              <a:t>Conduct a scrotal exam to determine that the condition is Filaricele.</a:t>
            </a:r>
          </a:p>
          <a:p>
            <a:pPr marL="342900" indent="-342900">
              <a:spcAft>
                <a:spcPts val="600"/>
              </a:spcAft>
              <a:buAutoNum type="arabicPeriod"/>
            </a:pPr>
            <a:r>
              <a:rPr lang="en-US" b="0" dirty="0">
                <a:solidFill>
                  <a:schemeClr val="tx1"/>
                </a:solidFill>
              </a:rPr>
              <a:t>Determine if the cause of swelling is a different condition or is also present with Filaricele.</a:t>
            </a:r>
          </a:p>
          <a:p>
            <a:pPr marL="342900" indent="-342900">
              <a:spcAft>
                <a:spcPts val="600"/>
              </a:spcAft>
              <a:buAutoNum type="arabicPeriod"/>
            </a:pPr>
            <a:r>
              <a:rPr lang="en-US" b="0" dirty="0">
                <a:solidFill>
                  <a:schemeClr val="tx1"/>
                </a:solidFill>
              </a:rPr>
              <a:t>Determine any contra-indications to surgery. </a:t>
            </a:r>
          </a:p>
          <a:p>
            <a:pPr marL="342900" indent="-342900">
              <a:spcAft>
                <a:spcPts val="600"/>
              </a:spcAft>
              <a:buAutoNum type="arabicPeriod"/>
            </a:pPr>
            <a:r>
              <a:rPr lang="en-US" b="0" dirty="0">
                <a:solidFill>
                  <a:schemeClr val="tx1"/>
                </a:solidFill>
              </a:rPr>
              <a:t>Counsel and consent the patient.</a:t>
            </a:r>
          </a:p>
        </p:txBody>
      </p:sp>
      <p:sp>
        <p:nvSpPr>
          <p:cNvPr id="2" name="TextBox 1">
            <a:extLst>
              <a:ext uri="{FF2B5EF4-FFF2-40B4-BE49-F238E27FC236}">
                <a16:creationId xmlns:a16="http://schemas.microsoft.com/office/drawing/2014/main" id="{188F0E3F-FDCF-4046-B763-5F14A677F8FA}"/>
              </a:ext>
            </a:extLst>
          </p:cNvPr>
          <p:cNvSpPr txBox="1"/>
          <p:nvPr/>
        </p:nvSpPr>
        <p:spPr>
          <a:xfrm>
            <a:off x="0" y="4045488"/>
            <a:ext cx="1800907" cy="213585"/>
          </a:xfrm>
          <a:prstGeom prst="rect">
            <a:avLst/>
          </a:prstGeom>
          <a:noFill/>
        </p:spPr>
        <p:txBody>
          <a:bodyPr wrap="square" rtlCol="0">
            <a:spAutoFit/>
          </a:bodyPr>
          <a:lstStyle/>
          <a:p>
            <a:r>
              <a:rPr lang="en-US" sz="788" i="1" dirty="0"/>
              <a:t>Photo: William </a:t>
            </a:r>
            <a:r>
              <a:rPr lang="en-US" sz="788" i="1" dirty="0" err="1"/>
              <a:t>Nsai</a:t>
            </a:r>
            <a:r>
              <a:rPr lang="en-US" sz="788" i="1" dirty="0"/>
              <a:t>/Studio 3</a:t>
            </a:r>
          </a:p>
        </p:txBody>
      </p:sp>
      <p:sp>
        <p:nvSpPr>
          <p:cNvPr id="4" name="Flowchart: Delay 3">
            <a:extLst>
              <a:ext uri="{FF2B5EF4-FFF2-40B4-BE49-F238E27FC236}">
                <a16:creationId xmlns:a16="http://schemas.microsoft.com/office/drawing/2014/main" id="{6E15949D-A0D5-46B0-B4D3-825B332636B6}"/>
              </a:ext>
            </a:extLst>
          </p:cNvPr>
          <p:cNvSpPr/>
          <p:nvPr/>
        </p:nvSpPr>
        <p:spPr>
          <a:xfrm>
            <a:off x="0" y="1037529"/>
            <a:ext cx="3200400" cy="2979994"/>
          </a:xfrm>
          <a:prstGeom prst="flowChartDelay">
            <a:avLst/>
          </a:prstGeom>
          <a:blipFill dpi="0" rotWithShape="1">
            <a:blip r:embed="rId2">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23065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1A1DC2-C8A1-481C-8582-CE75798AD7D1}"/>
              </a:ext>
            </a:extLst>
          </p:cNvPr>
          <p:cNvSpPr txBox="1"/>
          <p:nvPr/>
        </p:nvSpPr>
        <p:spPr>
          <a:xfrm>
            <a:off x="1889651" y="1133544"/>
            <a:ext cx="4775931" cy="369332"/>
          </a:xfrm>
          <a:prstGeom prst="rect">
            <a:avLst/>
          </a:prstGeom>
          <a:noFill/>
        </p:spPr>
        <p:txBody>
          <a:bodyPr wrap="square" rtlCol="0">
            <a:spAutoFit/>
          </a:bodyPr>
          <a:lstStyle/>
          <a:p>
            <a:r>
              <a:rPr lang="fr-FR" dirty="0"/>
              <a:t> </a:t>
            </a:r>
          </a:p>
        </p:txBody>
      </p:sp>
      <p:sp>
        <p:nvSpPr>
          <p:cNvPr id="4" name="TextBox 3">
            <a:extLst>
              <a:ext uri="{FF2B5EF4-FFF2-40B4-BE49-F238E27FC236}">
                <a16:creationId xmlns:a16="http://schemas.microsoft.com/office/drawing/2014/main" id="{97C8E527-950C-487A-95B9-CA205DE799A1}"/>
              </a:ext>
            </a:extLst>
          </p:cNvPr>
          <p:cNvSpPr txBox="1"/>
          <p:nvPr/>
        </p:nvSpPr>
        <p:spPr>
          <a:xfrm>
            <a:off x="429845" y="1411503"/>
            <a:ext cx="3743321" cy="5940088"/>
          </a:xfrm>
          <a:prstGeom prst="rect">
            <a:avLst/>
          </a:prstGeom>
          <a:noFill/>
        </p:spPr>
        <p:txBody>
          <a:bodyPr wrap="square" rtlCol="0">
            <a:spAutoFit/>
          </a:bodyPr>
          <a:lstStyle/>
          <a:p>
            <a:pPr marL="257175" indent="-257175">
              <a:buFont typeface="+mj-lt"/>
              <a:buAutoNum type="arabicPeriod"/>
            </a:pPr>
            <a:r>
              <a:rPr lang="fr-FR" sz="2000" b="1" dirty="0">
                <a:solidFill>
                  <a:srgbClr val="20A6D5"/>
                </a:solidFill>
                <a:cs typeface="Arial" charset="0"/>
              </a:rPr>
              <a:t>Clinical History </a:t>
            </a:r>
          </a:p>
          <a:p>
            <a:pPr marL="685800" lvl="1" indent="-182880">
              <a:buFont typeface="Arial" panose="020B0604020202020204" pitchFamily="34" charset="0"/>
              <a:buChar char="•"/>
            </a:pPr>
            <a:r>
              <a:rPr lang="fr-FR" sz="2000" dirty="0"/>
              <a:t>Patient overview</a:t>
            </a:r>
          </a:p>
          <a:p>
            <a:pPr marL="685800" lvl="1" indent="-182880">
              <a:buFont typeface="Arial" panose="020B0604020202020204" pitchFamily="34" charset="0"/>
              <a:buChar char="•"/>
            </a:pPr>
            <a:r>
              <a:rPr lang="fr-FR" sz="2000" dirty="0"/>
              <a:t>Medical history</a:t>
            </a:r>
          </a:p>
          <a:p>
            <a:pPr marL="685800" lvl="1" indent="-182880">
              <a:buFont typeface="Arial" panose="020B0604020202020204" pitchFamily="34" charset="0"/>
              <a:buChar char="•"/>
            </a:pPr>
            <a:r>
              <a:rPr lang="fr-FR" sz="2000" dirty="0"/>
              <a:t>Surgical History</a:t>
            </a:r>
          </a:p>
          <a:p>
            <a:pPr marL="685800" lvl="1" indent="-182880">
              <a:buFont typeface="Arial" panose="020B0604020202020204" pitchFamily="34" charset="0"/>
              <a:buChar char="•"/>
            </a:pPr>
            <a:r>
              <a:rPr lang="fr-FR" sz="2000" dirty="0"/>
              <a:t>Drug allergies</a:t>
            </a:r>
          </a:p>
          <a:p>
            <a:pPr marL="685800" lvl="1" indent="-182880">
              <a:buFont typeface="Arial" panose="020B0604020202020204" pitchFamily="34" charset="0"/>
              <a:buChar char="•"/>
            </a:pPr>
            <a:r>
              <a:rPr lang="fr-FR" sz="2000" dirty="0"/>
              <a:t>Habits</a:t>
            </a:r>
          </a:p>
          <a:p>
            <a:pPr marL="257175" indent="-257175">
              <a:buFont typeface="+mj-lt"/>
              <a:buAutoNum type="arabicPeriod"/>
            </a:pPr>
            <a:endParaRPr lang="fr-FR" sz="2000" dirty="0"/>
          </a:p>
          <a:p>
            <a:pPr marL="257175" indent="-257175">
              <a:buFont typeface="+mj-lt"/>
              <a:buAutoNum type="arabicPeriod"/>
            </a:pPr>
            <a:r>
              <a:rPr lang="fr-FR" sz="2000" b="1" dirty="0">
                <a:solidFill>
                  <a:srgbClr val="20A6D5"/>
                </a:solidFill>
                <a:cs typeface="Arial" charset="0"/>
              </a:rPr>
              <a:t>Physical Exam</a:t>
            </a:r>
          </a:p>
          <a:p>
            <a:pPr marL="685800" lvl="1" indent="-182880">
              <a:buFont typeface="Arial" panose="020B0604020202020204" pitchFamily="34" charset="0"/>
              <a:buChar char="•"/>
            </a:pPr>
            <a:r>
              <a:rPr lang="fr-FR" sz="2000" dirty="0"/>
              <a:t>General appearance</a:t>
            </a:r>
          </a:p>
          <a:p>
            <a:pPr marL="685800" lvl="1" indent="-182880">
              <a:buFont typeface="Arial" panose="020B0604020202020204" pitchFamily="34" charset="0"/>
              <a:buChar char="•"/>
            </a:pPr>
            <a:r>
              <a:rPr lang="fr-FR" sz="2000" dirty="0"/>
              <a:t>Blood pressure</a:t>
            </a:r>
          </a:p>
          <a:p>
            <a:pPr marL="685800" lvl="1" indent="-182880">
              <a:buFont typeface="Arial" panose="020B0604020202020204" pitchFamily="34" charset="0"/>
              <a:buChar char="•"/>
            </a:pPr>
            <a:r>
              <a:rPr lang="fr-FR" sz="2000" dirty="0"/>
              <a:t>Conjunctiva</a:t>
            </a:r>
          </a:p>
          <a:p>
            <a:pPr lvl="1"/>
            <a:endParaRPr lang="fr-FR" sz="2000" dirty="0"/>
          </a:p>
          <a:p>
            <a:pPr marL="257175" indent="-257175">
              <a:buFont typeface="+mj-lt"/>
              <a:buAutoNum type="arabicPeriod"/>
            </a:pPr>
            <a:r>
              <a:rPr lang="fr-FR" sz="2000" b="1" dirty="0">
                <a:solidFill>
                  <a:srgbClr val="20A6D5"/>
                </a:solidFill>
                <a:cs typeface="Arial" charset="0"/>
              </a:rPr>
              <a:t>Lab Tests</a:t>
            </a:r>
          </a:p>
          <a:p>
            <a:pPr marL="685800" lvl="1" indent="-182880">
              <a:buFont typeface="Arial" panose="020B0604020202020204" pitchFamily="34" charset="0"/>
              <a:buChar char="•"/>
            </a:pPr>
            <a:r>
              <a:rPr lang="fr-FR" sz="2000" dirty="0"/>
              <a:t>Hemoglobin</a:t>
            </a:r>
          </a:p>
          <a:p>
            <a:pPr marL="685800" lvl="1" indent="-182880">
              <a:buFont typeface="Arial" panose="020B0604020202020204" pitchFamily="34" charset="0"/>
              <a:buChar char="•"/>
            </a:pPr>
            <a:r>
              <a:rPr lang="fr-FR" sz="2000" dirty="0"/>
              <a:t>Glucose</a:t>
            </a:r>
          </a:p>
          <a:p>
            <a:pPr marL="685800" lvl="1" indent="-182880">
              <a:buFont typeface="Arial" panose="020B0604020202020204" pitchFamily="34" charset="0"/>
              <a:buChar char="•"/>
            </a:pPr>
            <a:r>
              <a:rPr lang="fr-FR" sz="2000" dirty="0"/>
              <a:t>HIV/AIDs</a:t>
            </a:r>
          </a:p>
          <a:p>
            <a:pPr marL="685800" lvl="1" indent="-182880">
              <a:buFont typeface="Arial" panose="020B0604020202020204" pitchFamily="34" charset="0"/>
              <a:buChar char="•"/>
            </a:pPr>
            <a:r>
              <a:rPr lang="fr-FR" sz="2000" dirty="0"/>
              <a:t>Filaremia</a:t>
            </a:r>
          </a:p>
          <a:p>
            <a:pPr marL="600075" lvl="1" indent="-257175">
              <a:buFont typeface="+mj-lt"/>
              <a:buAutoNum type="alphaLcParenR"/>
            </a:pPr>
            <a:endParaRPr lang="fr-FR" sz="2000" dirty="0"/>
          </a:p>
          <a:p>
            <a:pPr marL="257175" indent="-257175">
              <a:buAutoNum type="arabicPeriod"/>
            </a:pPr>
            <a:endParaRPr lang="fr-FR" sz="2000" dirty="0"/>
          </a:p>
        </p:txBody>
      </p:sp>
      <p:sp>
        <p:nvSpPr>
          <p:cNvPr id="5" name="TextBox 4">
            <a:extLst>
              <a:ext uri="{FF2B5EF4-FFF2-40B4-BE49-F238E27FC236}">
                <a16:creationId xmlns:a16="http://schemas.microsoft.com/office/drawing/2014/main" id="{EF193AEB-AF02-4F76-B629-7C519BDAD848}"/>
              </a:ext>
            </a:extLst>
          </p:cNvPr>
          <p:cNvSpPr txBox="1"/>
          <p:nvPr/>
        </p:nvSpPr>
        <p:spPr>
          <a:xfrm>
            <a:off x="4277616" y="1411503"/>
            <a:ext cx="4323177" cy="1631216"/>
          </a:xfrm>
          <a:prstGeom prst="rect">
            <a:avLst/>
          </a:prstGeom>
          <a:noFill/>
        </p:spPr>
        <p:txBody>
          <a:bodyPr wrap="square" rtlCol="0">
            <a:spAutoFit/>
          </a:bodyPr>
          <a:lstStyle/>
          <a:p>
            <a:r>
              <a:rPr lang="fr-FR" sz="2000" b="1" dirty="0">
                <a:solidFill>
                  <a:srgbClr val="20A6D5"/>
                </a:solidFill>
                <a:cs typeface="Arial" charset="0"/>
              </a:rPr>
              <a:t>4. Scrotal Information</a:t>
            </a:r>
          </a:p>
          <a:p>
            <a:pPr marL="685800" lvl="1" indent="-182880">
              <a:buFont typeface="Arial" panose="020B0604020202020204" pitchFamily="34" charset="0"/>
              <a:buChar char="•"/>
            </a:pPr>
            <a:r>
              <a:rPr lang="fr-FR" sz="2000" dirty="0"/>
              <a:t>Duration of swelling</a:t>
            </a:r>
          </a:p>
          <a:p>
            <a:pPr marL="685800" lvl="1" indent="-182880">
              <a:buFont typeface="Arial" panose="020B0604020202020204" pitchFamily="34" charset="0"/>
              <a:buChar char="•"/>
            </a:pPr>
            <a:r>
              <a:rPr lang="fr-FR" sz="2000" dirty="0"/>
              <a:t>Side of the body swelling is on</a:t>
            </a:r>
          </a:p>
          <a:p>
            <a:pPr marL="685800" lvl="1" indent="-182880">
              <a:buFont typeface="Arial" panose="020B0604020202020204" pitchFamily="34" charset="0"/>
              <a:buChar char="•"/>
            </a:pPr>
            <a:r>
              <a:rPr lang="fr-FR" sz="2000" dirty="0"/>
              <a:t>Stage and grade of filaricele/hydrocele</a:t>
            </a:r>
          </a:p>
        </p:txBody>
      </p:sp>
      <p:pic>
        <p:nvPicPr>
          <p:cNvPr id="6" name="Picture 5">
            <a:extLst>
              <a:ext uri="{FF2B5EF4-FFF2-40B4-BE49-F238E27FC236}">
                <a16:creationId xmlns:a16="http://schemas.microsoft.com/office/drawing/2014/main" id="{1D3E1147-4189-4E56-AA72-3BA9D550459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93204" y="3285893"/>
            <a:ext cx="2153470" cy="3230994"/>
          </a:xfrm>
          <a:prstGeom prst="rect">
            <a:avLst/>
          </a:prstGeom>
        </p:spPr>
      </p:pic>
      <p:sp>
        <p:nvSpPr>
          <p:cNvPr id="7" name="TextBox 6">
            <a:extLst>
              <a:ext uri="{FF2B5EF4-FFF2-40B4-BE49-F238E27FC236}">
                <a16:creationId xmlns:a16="http://schemas.microsoft.com/office/drawing/2014/main" id="{15CF1C69-24B6-4F13-A658-50A364EB4A3D}"/>
              </a:ext>
            </a:extLst>
          </p:cNvPr>
          <p:cNvSpPr txBox="1"/>
          <p:nvPr/>
        </p:nvSpPr>
        <p:spPr>
          <a:xfrm>
            <a:off x="5689675" y="6514595"/>
            <a:ext cx="1809756" cy="213585"/>
          </a:xfrm>
          <a:prstGeom prst="rect">
            <a:avLst/>
          </a:prstGeom>
          <a:noFill/>
        </p:spPr>
        <p:txBody>
          <a:bodyPr wrap="square" rtlCol="0">
            <a:spAutoFit/>
          </a:bodyPr>
          <a:lstStyle/>
          <a:p>
            <a:r>
              <a:rPr lang="en-US" sz="788" i="1" dirty="0"/>
              <a:t>Photo: William </a:t>
            </a:r>
            <a:r>
              <a:rPr lang="en-US" sz="788" i="1" dirty="0" err="1"/>
              <a:t>Nsai</a:t>
            </a:r>
            <a:r>
              <a:rPr lang="en-US" sz="788" i="1" dirty="0"/>
              <a:t>/Studio 3</a:t>
            </a:r>
          </a:p>
        </p:txBody>
      </p:sp>
      <p:sp>
        <p:nvSpPr>
          <p:cNvPr id="3" name="Slide Number Placeholder 2">
            <a:extLst>
              <a:ext uri="{FF2B5EF4-FFF2-40B4-BE49-F238E27FC236}">
                <a16:creationId xmlns:a16="http://schemas.microsoft.com/office/drawing/2014/main" id="{4AACA2B4-7F62-4796-914B-A0E0F8BF4BDB}"/>
              </a:ext>
            </a:extLst>
          </p:cNvPr>
          <p:cNvSpPr>
            <a:spLocks noGrp="1"/>
          </p:cNvSpPr>
          <p:nvPr>
            <p:ph type="sldNum" sz="quarter" idx="12"/>
          </p:nvPr>
        </p:nvSpPr>
        <p:spPr>
          <a:prstGeom prst="rect">
            <a:avLst/>
          </a:prstGeom>
        </p:spPr>
        <p:txBody>
          <a:bodyPr/>
          <a:lstStyle/>
          <a:p>
            <a:fld id="{137AF54A-755B-4237-8307-9A10D2C39757}" type="slidenum">
              <a:rPr lang="en-US" smtClean="0"/>
              <a:t>27</a:t>
            </a:fld>
            <a:endParaRPr lang="en-US"/>
          </a:p>
        </p:txBody>
      </p:sp>
      <p:sp>
        <p:nvSpPr>
          <p:cNvPr id="9" name="Title 8">
            <a:extLst>
              <a:ext uri="{FF2B5EF4-FFF2-40B4-BE49-F238E27FC236}">
                <a16:creationId xmlns:a16="http://schemas.microsoft.com/office/drawing/2014/main" id="{F4E2156B-B0A1-432F-9302-E24F3C003732}"/>
              </a:ext>
            </a:extLst>
          </p:cNvPr>
          <p:cNvSpPr>
            <a:spLocks noGrp="1"/>
          </p:cNvSpPr>
          <p:nvPr>
            <p:ph type="title"/>
          </p:nvPr>
        </p:nvSpPr>
        <p:spPr/>
        <p:txBody>
          <a:bodyPr/>
          <a:lstStyle/>
          <a:p>
            <a:r>
              <a:rPr lang="en-US" dirty="0"/>
              <a:t>Pre-Operative Screening</a:t>
            </a:r>
          </a:p>
        </p:txBody>
      </p:sp>
    </p:spTree>
    <p:extLst>
      <p:ext uri="{BB962C8B-B14F-4D97-AF65-F5344CB8AC3E}">
        <p14:creationId xmlns:p14="http://schemas.microsoft.com/office/powerpoint/2010/main" val="38099267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08DA789-6ECB-44B6-8A7F-17AFA94C9553}"/>
              </a:ext>
            </a:extLst>
          </p:cNvPr>
          <p:cNvSpPr>
            <a:spLocks noGrp="1"/>
          </p:cNvSpPr>
          <p:nvPr>
            <p:ph type="sldNum" sz="quarter" idx="12"/>
          </p:nvPr>
        </p:nvSpPr>
        <p:spPr/>
        <p:txBody>
          <a:bodyPr/>
          <a:lstStyle/>
          <a:p>
            <a:fld id="{BC567560-E4A0-49F2-8B03-66FCD913B299}" type="slidenum">
              <a:rPr lang="en-US" smtClean="0"/>
              <a:t>28</a:t>
            </a:fld>
            <a:endParaRPr lang="en-US"/>
          </a:p>
        </p:txBody>
      </p:sp>
      <p:sp>
        <p:nvSpPr>
          <p:cNvPr id="5" name="Title 4">
            <a:extLst>
              <a:ext uri="{FF2B5EF4-FFF2-40B4-BE49-F238E27FC236}">
                <a16:creationId xmlns:a16="http://schemas.microsoft.com/office/drawing/2014/main" id="{55981303-4F9B-4131-A500-0F883339CD7A}"/>
              </a:ext>
            </a:extLst>
          </p:cNvPr>
          <p:cNvSpPr>
            <a:spLocks noGrp="1"/>
          </p:cNvSpPr>
          <p:nvPr>
            <p:ph type="title"/>
          </p:nvPr>
        </p:nvSpPr>
        <p:spPr/>
        <p:txBody>
          <a:bodyPr/>
          <a:lstStyle/>
          <a:p>
            <a:r>
              <a:rPr lang="en-US" dirty="0"/>
              <a:t>Pre-Operative Scrotal Examination</a:t>
            </a:r>
          </a:p>
        </p:txBody>
      </p:sp>
      <p:sp>
        <p:nvSpPr>
          <p:cNvPr id="2" name="Content Placeholder 1">
            <a:extLst>
              <a:ext uri="{FF2B5EF4-FFF2-40B4-BE49-F238E27FC236}">
                <a16:creationId xmlns:a16="http://schemas.microsoft.com/office/drawing/2014/main" id="{94DC7C9D-CDE7-4C52-B9DB-C71E82A2F7EA}"/>
              </a:ext>
            </a:extLst>
          </p:cNvPr>
          <p:cNvSpPr>
            <a:spLocks noGrp="1"/>
          </p:cNvSpPr>
          <p:nvPr>
            <p:ph idx="4294967295"/>
          </p:nvPr>
        </p:nvSpPr>
        <p:spPr>
          <a:xfrm>
            <a:off x="463572" y="2303463"/>
            <a:ext cx="5678465" cy="4418012"/>
          </a:xfrm>
        </p:spPr>
        <p:txBody>
          <a:bodyPr>
            <a:noAutofit/>
          </a:bodyPr>
          <a:lstStyle/>
          <a:p>
            <a:pPr marL="385763" indent="-385763">
              <a:buFont typeface="+mj-lt"/>
              <a:buAutoNum type="arabicPeriod"/>
            </a:pPr>
            <a:r>
              <a:rPr lang="en-US" dirty="0"/>
              <a:t>Ultrasound</a:t>
            </a:r>
            <a:r>
              <a:rPr lang="en-US" b="0" dirty="0">
                <a:solidFill>
                  <a:schemeClr val="tx1"/>
                </a:solidFill>
              </a:rPr>
              <a:t> </a:t>
            </a:r>
          </a:p>
          <a:p>
            <a:pPr marL="685800" lvl="1" indent="-182880">
              <a:buFont typeface="Arial" panose="020B0604020202020204" pitchFamily="34" charset="0"/>
              <a:buChar char="•"/>
            </a:pPr>
            <a:r>
              <a:rPr lang="en-US" sz="2000" b="0" dirty="0">
                <a:solidFill>
                  <a:schemeClr val="tx1"/>
                </a:solidFill>
              </a:rPr>
              <a:t>Ultrasound is the WHO recommended practice for diagnosis </a:t>
            </a:r>
          </a:p>
          <a:p>
            <a:pPr marL="685800" lvl="1" indent="-182880">
              <a:buFont typeface="Arial" panose="020B0604020202020204" pitchFamily="34" charset="0"/>
              <a:buChar char="•"/>
            </a:pPr>
            <a:r>
              <a:rPr lang="en-US" sz="2000" dirty="0"/>
              <a:t>Allows the surgeon to differentiate between other scrotal pathologies that may be contraindications for surgery</a:t>
            </a:r>
            <a:endParaRPr lang="en-US" dirty="0"/>
          </a:p>
          <a:p>
            <a:pPr marL="0" indent="-3572">
              <a:buNone/>
            </a:pPr>
            <a:r>
              <a:rPr lang="en-US" dirty="0"/>
              <a:t>2. Transillumination</a:t>
            </a:r>
          </a:p>
          <a:p>
            <a:pPr marL="728663" lvl="1" indent="-182880">
              <a:buFont typeface="Arial" panose="020B0604020202020204" pitchFamily="34" charset="0"/>
              <a:buChar char="•"/>
            </a:pPr>
            <a:r>
              <a:rPr lang="en-US" sz="2000" b="0" dirty="0">
                <a:solidFill>
                  <a:schemeClr val="tx1"/>
                </a:solidFill>
              </a:rPr>
              <a:t>Where ultrasound is not available, transillumination can be used</a:t>
            </a:r>
          </a:p>
          <a:p>
            <a:pPr marL="728663" lvl="1" indent="-182880">
              <a:buFont typeface="Arial" panose="020B0604020202020204" pitchFamily="34" charset="0"/>
              <a:buChar char="•"/>
            </a:pPr>
            <a:r>
              <a:rPr lang="en-US" sz="2000" b="0" dirty="0">
                <a:solidFill>
                  <a:schemeClr val="tx1"/>
                </a:solidFill>
              </a:rPr>
              <a:t>Transillumination is non-specific</a:t>
            </a:r>
          </a:p>
          <a:p>
            <a:pPr marL="728663" lvl="1" indent="-182880">
              <a:buFont typeface="Arial" panose="020B0604020202020204" pitchFamily="34" charset="0"/>
              <a:buChar char="•"/>
            </a:pPr>
            <a:r>
              <a:rPr lang="en-US" sz="2000" dirty="0">
                <a:solidFill>
                  <a:schemeClr val="tx1"/>
                </a:solidFill>
              </a:rPr>
              <a:t>Palpation is often better at differential diagnosis</a:t>
            </a:r>
            <a:endParaRPr lang="en-US" sz="2000" b="0" dirty="0">
              <a:solidFill>
                <a:schemeClr val="tx1"/>
              </a:solidFill>
            </a:endParaRPr>
          </a:p>
          <a:p>
            <a:pPr marL="342900" lvl="1" indent="0">
              <a:buNone/>
            </a:pPr>
            <a:endParaRPr lang="en-US" dirty="0"/>
          </a:p>
          <a:p>
            <a:pPr lvl="1"/>
            <a:endParaRPr lang="en-US" dirty="0"/>
          </a:p>
          <a:p>
            <a:endParaRPr lang="en-US" dirty="0"/>
          </a:p>
        </p:txBody>
      </p:sp>
      <p:pic>
        <p:nvPicPr>
          <p:cNvPr id="11" name="Picture 10" descr="A picture containing device, indoor&#10;&#10;Description automatically generated">
            <a:extLst>
              <a:ext uri="{FF2B5EF4-FFF2-40B4-BE49-F238E27FC236}">
                <a16:creationId xmlns:a16="http://schemas.microsoft.com/office/drawing/2014/main" id="{B32B9F01-456D-4C95-AB01-E674FC0E8DB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537301" y="2471228"/>
            <a:ext cx="2143125" cy="1693069"/>
          </a:xfrm>
          <a:prstGeom prst="rect">
            <a:avLst/>
          </a:prstGeom>
        </p:spPr>
      </p:pic>
      <p:sp>
        <p:nvSpPr>
          <p:cNvPr id="12" name="TextBox 11">
            <a:extLst>
              <a:ext uri="{FF2B5EF4-FFF2-40B4-BE49-F238E27FC236}">
                <a16:creationId xmlns:a16="http://schemas.microsoft.com/office/drawing/2014/main" id="{3D77AE7B-AE02-45EE-B3B5-05C381ABC49C}"/>
              </a:ext>
            </a:extLst>
          </p:cNvPr>
          <p:cNvSpPr txBox="1"/>
          <p:nvPr/>
        </p:nvSpPr>
        <p:spPr>
          <a:xfrm>
            <a:off x="457200" y="1169274"/>
            <a:ext cx="7658100" cy="1015663"/>
          </a:xfrm>
          <a:prstGeom prst="rect">
            <a:avLst/>
          </a:prstGeom>
          <a:noFill/>
        </p:spPr>
        <p:txBody>
          <a:bodyPr wrap="square" rtlCol="0">
            <a:spAutoFit/>
          </a:bodyPr>
          <a:lstStyle/>
          <a:p>
            <a:r>
              <a:rPr lang="en-US" sz="2000" dirty="0"/>
              <a:t>Correctly diagnosing filaricele requires differentiating a hydrocele from other conditions. The following are various methods for diagnosing filaricele:</a:t>
            </a:r>
          </a:p>
        </p:txBody>
      </p:sp>
      <p:pic>
        <p:nvPicPr>
          <p:cNvPr id="14" name="Picture 13" descr="A close up of a hand&#10;&#10;Description automatically generated">
            <a:extLst>
              <a:ext uri="{FF2B5EF4-FFF2-40B4-BE49-F238E27FC236}">
                <a16:creationId xmlns:a16="http://schemas.microsoft.com/office/drawing/2014/main" id="{0FA478C8-49FA-440C-AE98-61AC0EA1D72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537300" y="4822825"/>
            <a:ext cx="2143125" cy="1533525"/>
          </a:xfrm>
          <a:prstGeom prst="rect">
            <a:avLst/>
          </a:prstGeom>
        </p:spPr>
      </p:pic>
    </p:spTree>
    <p:extLst>
      <p:ext uri="{BB962C8B-B14F-4D97-AF65-F5344CB8AC3E}">
        <p14:creationId xmlns:p14="http://schemas.microsoft.com/office/powerpoint/2010/main" val="12738050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D32200-EE74-4A9E-BAB5-6575271C1F85}"/>
              </a:ext>
            </a:extLst>
          </p:cNvPr>
          <p:cNvSpPr txBox="1"/>
          <p:nvPr/>
        </p:nvSpPr>
        <p:spPr>
          <a:xfrm>
            <a:off x="324809" y="1522952"/>
            <a:ext cx="8323079" cy="4770537"/>
          </a:xfrm>
          <a:prstGeom prst="rect">
            <a:avLst/>
          </a:prstGeom>
          <a:noFill/>
        </p:spPr>
        <p:txBody>
          <a:bodyPr wrap="square" rtlCol="0">
            <a:spAutoFit/>
          </a:bodyPr>
          <a:lstStyle/>
          <a:p>
            <a:pPr>
              <a:spcBef>
                <a:spcPts val="0"/>
              </a:spcBef>
              <a:spcAft>
                <a:spcPts val="1200"/>
              </a:spcAft>
            </a:pPr>
            <a:r>
              <a:rPr lang="fr-FR" sz="2200" b="1" dirty="0">
                <a:solidFill>
                  <a:srgbClr val="20A6D5"/>
                </a:solidFill>
              </a:rPr>
              <a:t>3. Palpation</a:t>
            </a:r>
          </a:p>
          <a:p>
            <a:pPr marL="285750" indent="-182880">
              <a:spcBef>
                <a:spcPts val="0"/>
              </a:spcBef>
              <a:spcAft>
                <a:spcPts val="1200"/>
              </a:spcAft>
              <a:buFont typeface="Arial" panose="020B0604020202020204" pitchFamily="34" charset="0"/>
              <a:buChar char="•"/>
            </a:pPr>
            <a:r>
              <a:rPr lang="en-US" sz="2200" dirty="0">
                <a:latin typeface="Arial" panose="020B0604020202020204" pitchFamily="34" charset="0"/>
                <a:ea typeface="Cambria" panose="02040503050406030204" pitchFamily="18" charset="0"/>
                <a:cs typeface="Arial" panose="020B0604020202020204" pitchFamily="34" charset="0"/>
              </a:rPr>
              <a:t>A hydrocele mass usually has a palpable superior pole whereas a </a:t>
            </a:r>
            <a:r>
              <a:rPr lang="en-US" sz="2200" u="sng" dirty="0">
                <a:latin typeface="Arial" panose="020B0604020202020204" pitchFamily="34" charset="0"/>
                <a:ea typeface="Cambria" panose="02040503050406030204" pitchFamily="18" charset="0"/>
                <a:cs typeface="Arial" panose="020B0604020202020204" pitchFamily="34" charset="0"/>
              </a:rPr>
              <a:t>hernia</a:t>
            </a:r>
            <a:r>
              <a:rPr lang="en-US" sz="2200" dirty="0">
                <a:latin typeface="Arial" panose="020B0604020202020204" pitchFamily="34" charset="0"/>
                <a:ea typeface="Cambria" panose="02040503050406030204" pitchFamily="18" charset="0"/>
                <a:cs typeface="Arial" panose="020B0604020202020204" pitchFamily="34" charset="0"/>
              </a:rPr>
              <a:t> has no superior pole. </a:t>
            </a:r>
          </a:p>
          <a:p>
            <a:pPr marL="285750" indent="-182880" algn="just">
              <a:spcBef>
                <a:spcPts val="0"/>
              </a:spcBef>
              <a:spcAft>
                <a:spcPts val="1200"/>
              </a:spcAft>
              <a:buFont typeface="Arial" panose="020B0604020202020204" pitchFamily="34" charset="0"/>
              <a:buChar char="•"/>
            </a:pPr>
            <a:r>
              <a:rPr lang="en-US" sz="2200" dirty="0">
                <a:latin typeface="Arial" panose="020B0604020202020204" pitchFamily="34" charset="0"/>
                <a:ea typeface="Cambria" panose="02040503050406030204" pitchFamily="18" charset="0"/>
                <a:cs typeface="Arial" panose="020B0604020202020204" pitchFamily="34" charset="0"/>
              </a:rPr>
              <a:t>There is usually a palpable tension or “resistance” of the hydrocele mass whereas a </a:t>
            </a:r>
            <a:r>
              <a:rPr lang="en-US" sz="2200" u="sng" dirty="0">
                <a:latin typeface="Arial" panose="020B0604020202020204" pitchFamily="34" charset="0"/>
                <a:ea typeface="Cambria" panose="02040503050406030204" pitchFamily="18" charset="0"/>
                <a:cs typeface="Arial" panose="020B0604020202020204" pitchFamily="34" charset="0"/>
              </a:rPr>
              <a:t>hernia</a:t>
            </a:r>
            <a:r>
              <a:rPr lang="en-US" sz="2200" dirty="0">
                <a:latin typeface="Arial" panose="020B0604020202020204" pitchFamily="34" charset="0"/>
                <a:ea typeface="Cambria" panose="02040503050406030204" pitchFamily="18" charset="0"/>
                <a:cs typeface="Arial" panose="020B0604020202020204" pitchFamily="34" charset="0"/>
              </a:rPr>
              <a:t> is usually more mobile, softer, and decreases in size when a person is supine. </a:t>
            </a:r>
          </a:p>
          <a:p>
            <a:pPr marL="285750" indent="-182880" algn="just">
              <a:spcBef>
                <a:spcPts val="0"/>
              </a:spcBef>
              <a:spcAft>
                <a:spcPts val="1200"/>
              </a:spcAft>
              <a:buFont typeface="Arial" panose="020B0604020202020204" pitchFamily="34" charset="0"/>
              <a:buChar char="•"/>
            </a:pPr>
            <a:r>
              <a:rPr lang="en-US" sz="2200" dirty="0">
                <a:latin typeface="Arial" panose="020B0604020202020204" pitchFamily="34" charset="0"/>
                <a:ea typeface="Cambria" panose="02040503050406030204" pitchFamily="18" charset="0"/>
                <a:cs typeface="Arial" panose="020B0604020202020204" pitchFamily="34" charset="0"/>
              </a:rPr>
              <a:t>An </a:t>
            </a:r>
            <a:r>
              <a:rPr lang="en-US" sz="2200" u="sng" dirty="0">
                <a:latin typeface="Arial" panose="020B0604020202020204" pitchFamily="34" charset="0"/>
                <a:ea typeface="Cambria" panose="02040503050406030204" pitchFamily="18" charset="0"/>
                <a:cs typeface="Arial" panose="020B0604020202020204" pitchFamily="34" charset="0"/>
              </a:rPr>
              <a:t>epididymal or cord cyst</a:t>
            </a:r>
            <a:r>
              <a:rPr lang="en-US" sz="2200" dirty="0">
                <a:latin typeface="Arial" panose="020B0604020202020204" pitchFamily="34" charset="0"/>
                <a:ea typeface="Cambria" panose="02040503050406030204" pitchFamily="18" charset="0"/>
                <a:cs typeface="Arial" panose="020B0604020202020204" pitchFamily="34" charset="0"/>
              </a:rPr>
              <a:t> has both superior and inferior poles that are distinct from the palpable testicle.</a:t>
            </a:r>
          </a:p>
          <a:p>
            <a:pPr marL="285750" indent="-182880" algn="just">
              <a:spcBef>
                <a:spcPts val="0"/>
              </a:spcBef>
              <a:spcAft>
                <a:spcPts val="1200"/>
              </a:spcAft>
              <a:buFont typeface="Arial" panose="020B0604020202020204" pitchFamily="34" charset="0"/>
              <a:buChar char="•"/>
            </a:pPr>
            <a:r>
              <a:rPr lang="en-US" sz="2200" dirty="0">
                <a:latin typeface="Arial" panose="020B0604020202020204" pitchFamily="34" charset="0"/>
                <a:ea typeface="Cambria" panose="02040503050406030204" pitchFamily="18" charset="0"/>
                <a:cs typeface="Arial" panose="020B0604020202020204" pitchFamily="34" charset="0"/>
              </a:rPr>
              <a:t>A </a:t>
            </a:r>
            <a:r>
              <a:rPr lang="en-US" sz="2200" u="sng" dirty="0">
                <a:latin typeface="Arial" panose="020B0604020202020204" pitchFamily="34" charset="0"/>
                <a:ea typeface="Cambria" panose="02040503050406030204" pitchFamily="18" charset="0"/>
                <a:cs typeface="Arial" panose="020B0604020202020204" pitchFamily="34" charset="0"/>
              </a:rPr>
              <a:t>testicular tumour</a:t>
            </a:r>
            <a:r>
              <a:rPr lang="en-US" sz="2200" dirty="0">
                <a:latin typeface="Arial" panose="020B0604020202020204" pitchFamily="34" charset="0"/>
                <a:ea typeface="Cambria" panose="02040503050406030204" pitchFamily="18" charset="0"/>
                <a:cs typeface="Arial" panose="020B0604020202020204" pitchFamily="34" charset="0"/>
              </a:rPr>
              <a:t> is usually hard, whereas a cyst, hydrocele or hernia is usually soft. (Sometimes, however, a tumour will also have a hydrocele around it, in which case it might not be possible to differentiate it by physical examination alone.)</a:t>
            </a:r>
          </a:p>
        </p:txBody>
      </p:sp>
      <p:sp>
        <p:nvSpPr>
          <p:cNvPr id="4" name="Title 3">
            <a:extLst>
              <a:ext uri="{FF2B5EF4-FFF2-40B4-BE49-F238E27FC236}">
                <a16:creationId xmlns:a16="http://schemas.microsoft.com/office/drawing/2014/main" id="{B67F379F-1505-4BB5-9C37-4B96184B74DE}"/>
              </a:ext>
            </a:extLst>
          </p:cNvPr>
          <p:cNvSpPr>
            <a:spLocks noGrp="1"/>
          </p:cNvSpPr>
          <p:nvPr>
            <p:ph type="title"/>
          </p:nvPr>
        </p:nvSpPr>
        <p:spPr/>
        <p:txBody>
          <a:bodyPr/>
          <a:lstStyle/>
          <a:p>
            <a:r>
              <a:rPr lang="en-US" dirty="0"/>
              <a:t>Pre-Operative Scrotal Examination</a:t>
            </a:r>
          </a:p>
        </p:txBody>
      </p:sp>
      <p:sp>
        <p:nvSpPr>
          <p:cNvPr id="2" name="Slide Number Placeholder 1">
            <a:extLst>
              <a:ext uri="{FF2B5EF4-FFF2-40B4-BE49-F238E27FC236}">
                <a16:creationId xmlns:a16="http://schemas.microsoft.com/office/drawing/2014/main" id="{F6F9D9C7-5378-4C18-8369-EB0034E8A1B2}"/>
              </a:ext>
            </a:extLst>
          </p:cNvPr>
          <p:cNvSpPr>
            <a:spLocks noGrp="1"/>
          </p:cNvSpPr>
          <p:nvPr>
            <p:ph type="sldNum" sz="quarter" idx="10"/>
          </p:nvPr>
        </p:nvSpPr>
        <p:spPr>
          <a:prstGeom prst="rect">
            <a:avLst/>
          </a:prstGeom>
        </p:spPr>
        <p:txBody>
          <a:bodyPr/>
          <a:lstStyle/>
          <a:p>
            <a:fld id="{137AF54A-755B-4237-8307-9A10D2C39757}" type="slidenum">
              <a:rPr lang="en-US" smtClean="0"/>
              <a:t>29</a:t>
            </a:fld>
            <a:endParaRPr lang="en-US"/>
          </a:p>
        </p:txBody>
      </p:sp>
    </p:spTree>
    <p:extLst>
      <p:ext uri="{BB962C8B-B14F-4D97-AF65-F5344CB8AC3E}">
        <p14:creationId xmlns:p14="http://schemas.microsoft.com/office/powerpoint/2010/main" val="1128170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23C18FC-72B4-43D2-8D82-3FD2E8D4ECAB}"/>
              </a:ext>
            </a:extLst>
          </p:cNvPr>
          <p:cNvSpPr>
            <a:spLocks noGrp="1"/>
          </p:cNvSpPr>
          <p:nvPr>
            <p:ph type="sldNum" sz="quarter" idx="12"/>
          </p:nvPr>
        </p:nvSpPr>
        <p:spPr>
          <a:xfrm>
            <a:off x="6553200" y="6356350"/>
            <a:ext cx="2133600" cy="365125"/>
          </a:xfrm>
          <a:prstGeom prst="rect">
            <a:avLst/>
          </a:prstGeom>
        </p:spPr>
        <p:txBody>
          <a:bodyPr/>
          <a:lstStyle/>
          <a:p>
            <a:fld id="{137AF54A-755B-4237-8307-9A10D2C39757}" type="slidenum">
              <a:rPr lang="en-US" smtClean="0"/>
              <a:t>3</a:t>
            </a:fld>
            <a:endParaRPr lang="en-US"/>
          </a:p>
        </p:txBody>
      </p:sp>
      <p:sp>
        <p:nvSpPr>
          <p:cNvPr id="3" name="Title 2">
            <a:extLst>
              <a:ext uri="{FF2B5EF4-FFF2-40B4-BE49-F238E27FC236}">
                <a16:creationId xmlns:a16="http://schemas.microsoft.com/office/drawing/2014/main" id="{BECABD5F-ACBB-4627-82C5-8EFC8464136B}"/>
              </a:ext>
            </a:extLst>
          </p:cNvPr>
          <p:cNvSpPr>
            <a:spLocks noGrp="1"/>
          </p:cNvSpPr>
          <p:nvPr>
            <p:ph type="ctrTitle"/>
          </p:nvPr>
        </p:nvSpPr>
        <p:spPr/>
        <p:txBody>
          <a:bodyPr/>
          <a:lstStyle/>
          <a:p>
            <a:r>
              <a:rPr lang="en-US" dirty="0"/>
              <a:t>Session 1:</a:t>
            </a:r>
            <a:br>
              <a:rPr lang="en-US" dirty="0"/>
            </a:br>
            <a:r>
              <a:rPr lang="en-US" dirty="0"/>
              <a:t>Introductions</a:t>
            </a:r>
          </a:p>
        </p:txBody>
      </p:sp>
    </p:spTree>
    <p:extLst>
      <p:ext uri="{BB962C8B-B14F-4D97-AF65-F5344CB8AC3E}">
        <p14:creationId xmlns:p14="http://schemas.microsoft.com/office/powerpoint/2010/main" val="16841289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BD3AC63-2360-4C54-85B8-800EAB8C11C6}"/>
              </a:ext>
            </a:extLst>
          </p:cNvPr>
          <p:cNvSpPr>
            <a:spLocks noGrp="1"/>
          </p:cNvSpPr>
          <p:nvPr>
            <p:ph type="sldNum" sz="quarter" idx="12"/>
          </p:nvPr>
        </p:nvSpPr>
        <p:spPr/>
        <p:txBody>
          <a:bodyPr/>
          <a:lstStyle/>
          <a:p>
            <a:fld id="{BC567560-E4A0-49F2-8B03-66FCD913B299}" type="slidenum">
              <a:rPr lang="en-US" smtClean="0"/>
              <a:t>30</a:t>
            </a:fld>
            <a:endParaRPr lang="en-US"/>
          </a:p>
        </p:txBody>
      </p:sp>
      <p:sp>
        <p:nvSpPr>
          <p:cNvPr id="3" name="Title 2">
            <a:extLst>
              <a:ext uri="{FF2B5EF4-FFF2-40B4-BE49-F238E27FC236}">
                <a16:creationId xmlns:a16="http://schemas.microsoft.com/office/drawing/2014/main" id="{8ACAC339-3B30-48E4-AD96-B56867E12305}"/>
              </a:ext>
            </a:extLst>
          </p:cNvPr>
          <p:cNvSpPr>
            <a:spLocks noGrp="1"/>
          </p:cNvSpPr>
          <p:nvPr>
            <p:ph type="title"/>
          </p:nvPr>
        </p:nvSpPr>
        <p:spPr/>
        <p:txBody>
          <a:bodyPr/>
          <a:lstStyle/>
          <a:p>
            <a:r>
              <a:rPr lang="en-US" dirty="0"/>
              <a:t>Other Scrotal Pathology</a:t>
            </a:r>
          </a:p>
        </p:txBody>
      </p:sp>
      <p:sp>
        <p:nvSpPr>
          <p:cNvPr id="2" name="Content Placeholder 1">
            <a:extLst>
              <a:ext uri="{FF2B5EF4-FFF2-40B4-BE49-F238E27FC236}">
                <a16:creationId xmlns:a16="http://schemas.microsoft.com/office/drawing/2014/main" id="{772FE7BC-13A4-4E46-9BDC-4CFB6FDAB581}"/>
              </a:ext>
            </a:extLst>
          </p:cNvPr>
          <p:cNvSpPr>
            <a:spLocks noGrp="1"/>
          </p:cNvSpPr>
          <p:nvPr>
            <p:ph idx="4294967295"/>
          </p:nvPr>
        </p:nvSpPr>
        <p:spPr>
          <a:xfrm>
            <a:off x="12066" y="1160463"/>
            <a:ext cx="3647177" cy="5395297"/>
          </a:xfrm>
          <a:prstGeom prst="rect">
            <a:avLst/>
          </a:prstGeom>
        </p:spPr>
        <p:txBody>
          <a:bodyPr>
            <a:normAutofit lnSpcReduction="10000"/>
          </a:bodyPr>
          <a:lstStyle/>
          <a:p>
            <a:pPr marL="0" indent="0">
              <a:buNone/>
            </a:pPr>
            <a:r>
              <a:rPr lang="en-US" dirty="0">
                <a:solidFill>
                  <a:srgbClr val="174889"/>
                </a:solidFill>
              </a:rPr>
              <a:t>Testicular Tumour</a:t>
            </a:r>
          </a:p>
          <a:p>
            <a:pPr marL="292100" lvl="1" indent="-182563">
              <a:spcAft>
                <a:spcPts val="600"/>
              </a:spcAft>
              <a:buFont typeface="Arial" panose="020B0604020202020204" pitchFamily="34" charset="0"/>
              <a:buChar char="•"/>
            </a:pPr>
            <a:r>
              <a:rPr lang="en-US" sz="2000" dirty="0"/>
              <a:t>May be surrounded by a hydrocele, so it may be difficult to diagnose on physical examination alone.</a:t>
            </a:r>
          </a:p>
          <a:p>
            <a:pPr marL="292100" lvl="1" indent="-182563">
              <a:spcAft>
                <a:spcPts val="600"/>
              </a:spcAft>
              <a:buFont typeface="Arial" panose="020B0604020202020204" pitchFamily="34" charset="0"/>
              <a:buChar char="•"/>
            </a:pPr>
            <a:r>
              <a:rPr lang="en-US" sz="2000" dirty="0"/>
              <a:t>Testicular ultrasound is recommended for diagnosis, but there are physical distinctions as well.</a:t>
            </a:r>
          </a:p>
          <a:p>
            <a:pPr marL="292100" lvl="1" indent="-182563">
              <a:spcAft>
                <a:spcPts val="600"/>
              </a:spcAft>
              <a:buFont typeface="Arial" panose="020B0604020202020204" pitchFamily="34" charset="0"/>
              <a:buChar char="•"/>
            </a:pPr>
            <a:r>
              <a:rPr lang="en-US" sz="2000" dirty="0"/>
              <a:t>Those found to have a testicular tumor should be referred to a Level III hospital. </a:t>
            </a:r>
          </a:p>
          <a:p>
            <a:pPr marL="292100" lvl="1" indent="-182563">
              <a:spcAft>
                <a:spcPts val="600"/>
              </a:spcAft>
              <a:buFont typeface="Arial" panose="020B0604020202020204" pitchFamily="34" charset="0"/>
              <a:buChar char="•"/>
            </a:pPr>
            <a:r>
              <a:rPr lang="en-US" sz="2000" dirty="0"/>
              <a:t>The adjacent table shows diagnostic indicators of tumor.</a:t>
            </a:r>
            <a:endParaRPr lang="en-US" dirty="0"/>
          </a:p>
          <a:p>
            <a:pPr marL="0" indent="0">
              <a:buNone/>
            </a:pPr>
            <a:endParaRPr lang="en-US" dirty="0"/>
          </a:p>
        </p:txBody>
      </p:sp>
      <p:graphicFrame>
        <p:nvGraphicFramePr>
          <p:cNvPr id="4" name="Table 3">
            <a:extLst>
              <a:ext uri="{FF2B5EF4-FFF2-40B4-BE49-F238E27FC236}">
                <a16:creationId xmlns:a16="http://schemas.microsoft.com/office/drawing/2014/main" id="{B314B3D7-7D65-413D-B402-31CE751185AB}"/>
              </a:ext>
            </a:extLst>
          </p:cNvPr>
          <p:cNvGraphicFramePr>
            <a:graphicFrameLocks noGrp="1"/>
          </p:cNvGraphicFramePr>
          <p:nvPr>
            <p:extLst>
              <p:ext uri="{D42A27DB-BD31-4B8C-83A1-F6EECF244321}">
                <p14:modId xmlns:p14="http://schemas.microsoft.com/office/powerpoint/2010/main" val="4216890361"/>
              </p:ext>
            </p:extLst>
          </p:nvPr>
        </p:nvGraphicFramePr>
        <p:xfrm>
          <a:off x="3659243" y="1184196"/>
          <a:ext cx="5308382" cy="5169175"/>
        </p:xfrm>
        <a:graphic>
          <a:graphicData uri="http://schemas.openxmlformats.org/drawingml/2006/table">
            <a:tbl>
              <a:tblPr>
                <a:tableStyleId>{BC89EF96-8CEA-46FF-86C4-4CE0E7609802}</a:tableStyleId>
              </a:tblPr>
              <a:tblGrid>
                <a:gridCol w="1207829">
                  <a:extLst>
                    <a:ext uri="{9D8B030D-6E8A-4147-A177-3AD203B41FA5}">
                      <a16:colId xmlns:a16="http://schemas.microsoft.com/office/drawing/2014/main" val="2044001811"/>
                    </a:ext>
                  </a:extLst>
                </a:gridCol>
                <a:gridCol w="2027861">
                  <a:extLst>
                    <a:ext uri="{9D8B030D-6E8A-4147-A177-3AD203B41FA5}">
                      <a16:colId xmlns:a16="http://schemas.microsoft.com/office/drawing/2014/main" val="2400127861"/>
                    </a:ext>
                  </a:extLst>
                </a:gridCol>
                <a:gridCol w="2072692">
                  <a:extLst>
                    <a:ext uri="{9D8B030D-6E8A-4147-A177-3AD203B41FA5}">
                      <a16:colId xmlns:a16="http://schemas.microsoft.com/office/drawing/2014/main" val="1394496388"/>
                    </a:ext>
                  </a:extLst>
                </a:gridCol>
              </a:tblGrid>
              <a:tr h="261895">
                <a:tc>
                  <a:txBody>
                    <a:bodyPr/>
                    <a:lstStyle/>
                    <a:p>
                      <a:pPr marL="0" marR="0">
                        <a:spcBef>
                          <a:spcPts val="0"/>
                        </a:spcBef>
                        <a:spcAft>
                          <a:spcPts val="0"/>
                        </a:spcAft>
                      </a:pPr>
                      <a:r>
                        <a:rPr lang="en-US" sz="1400" b="0" dirty="0">
                          <a:solidFill>
                            <a:schemeClr val="bg1"/>
                          </a:solidFill>
                          <a:effectLst/>
                        </a:rPr>
                        <a:t> </a:t>
                      </a:r>
                      <a:endParaRPr lang="en-US" sz="1400" b="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a:txBody>
                  <a:tcPr marL="51435" marR="5143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0" dirty="0">
                          <a:solidFill>
                            <a:schemeClr val="bg1"/>
                          </a:solidFill>
                          <a:effectLst/>
                        </a:rPr>
                        <a:t> </a:t>
                      </a:r>
                      <a:r>
                        <a:rPr lang="en-US" sz="1400" b="1" dirty="0">
                          <a:solidFill>
                            <a:schemeClr val="bg1"/>
                          </a:solidFill>
                          <a:effectLst/>
                        </a:rPr>
                        <a:t>Hydrocele</a:t>
                      </a:r>
                      <a:endParaRPr lang="en-US" sz="1400" b="1"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a:txBody>
                  <a:tcPr marL="51435" marR="5143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0" marR="0" algn="ctr">
                        <a:spcBef>
                          <a:spcPts val="0"/>
                        </a:spcBef>
                        <a:spcAft>
                          <a:spcPts val="0"/>
                        </a:spcAft>
                      </a:pPr>
                      <a:r>
                        <a:rPr lang="en-US" sz="1400" b="1" i="0" dirty="0">
                          <a:solidFill>
                            <a:schemeClr val="bg1"/>
                          </a:solidFill>
                          <a:effectLst/>
                        </a:rPr>
                        <a:t>Tumor </a:t>
                      </a:r>
                      <a:endParaRPr lang="en-US" sz="1400" b="1" i="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a:txBody>
                  <a:tcPr marL="51435" marR="5143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2045331593"/>
                  </a:ext>
                </a:extLst>
              </a:tr>
              <a:tr h="1287537">
                <a:tc>
                  <a:txBody>
                    <a:bodyPr/>
                    <a:lstStyle/>
                    <a:p>
                      <a:pPr marL="0" marR="0">
                        <a:spcBef>
                          <a:spcPts val="0"/>
                        </a:spcBef>
                        <a:spcAft>
                          <a:spcPts val="0"/>
                        </a:spcAft>
                      </a:pPr>
                      <a:r>
                        <a:rPr lang="en-US" sz="1400" b="1" dirty="0">
                          <a:solidFill>
                            <a:schemeClr val="bg1"/>
                          </a:solidFill>
                          <a:effectLst/>
                        </a:rPr>
                        <a:t>History</a:t>
                      </a:r>
                      <a:endParaRPr lang="en-US" sz="1400" b="1"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a:txBody>
                  <a:tcPr marL="51435" marR="51435"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0" marR="0">
                        <a:spcBef>
                          <a:spcPts val="0"/>
                        </a:spcBef>
                        <a:spcAft>
                          <a:spcPts val="0"/>
                        </a:spcAft>
                      </a:pPr>
                      <a:r>
                        <a:rPr lang="en-US" sz="1400" dirty="0">
                          <a:effectLst/>
                        </a:rPr>
                        <a:t>Gradual, painless scrotal rather than testicular swelling. No history of trauma. </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51435" marR="51435"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400" dirty="0">
                          <a:effectLst/>
                        </a:rPr>
                        <a:t>Painless or mildly painful testicular lump most commonly seen in adolescents or young men. Patient may first notice it after mild trauma.</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51435" marR="51435"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08248211"/>
                  </a:ext>
                </a:extLst>
              </a:tr>
              <a:tr h="928917">
                <a:tc>
                  <a:txBody>
                    <a:bodyPr/>
                    <a:lstStyle/>
                    <a:p>
                      <a:pPr marL="0" marR="0">
                        <a:spcBef>
                          <a:spcPts val="0"/>
                        </a:spcBef>
                        <a:spcAft>
                          <a:spcPts val="0"/>
                        </a:spcAft>
                      </a:pPr>
                      <a:r>
                        <a:rPr lang="en-US" sz="1400" b="1" dirty="0">
                          <a:solidFill>
                            <a:schemeClr val="bg1"/>
                          </a:solidFill>
                          <a:effectLst/>
                        </a:rPr>
                        <a:t>Examination</a:t>
                      </a:r>
                      <a:endParaRPr lang="en-US" sz="1400" b="1"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a:txBody>
                  <a:tcPr marL="51435" marR="51435"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0" marR="0">
                        <a:spcBef>
                          <a:spcPts val="0"/>
                        </a:spcBef>
                        <a:spcAft>
                          <a:spcPts val="0"/>
                        </a:spcAft>
                      </a:pPr>
                      <a:r>
                        <a:rPr lang="en-US" sz="1400" dirty="0">
                          <a:effectLst/>
                        </a:rPr>
                        <a:t>Scrotum is translucent, smooth, non-tender; usually can be transilluminated.</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51435" marR="51435"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400" dirty="0">
                          <a:effectLst/>
                        </a:rPr>
                        <a:t>Testis is heavy and firm. May have associated inflammation and erythema of the skin or reactive hydrocele.</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51435" marR="51435"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02396037"/>
                  </a:ext>
                </a:extLst>
              </a:tr>
              <a:tr h="2023272">
                <a:tc>
                  <a:txBody>
                    <a:bodyPr/>
                    <a:lstStyle/>
                    <a:p>
                      <a:pPr marL="0" marR="0">
                        <a:spcBef>
                          <a:spcPts val="0"/>
                        </a:spcBef>
                        <a:spcAft>
                          <a:spcPts val="0"/>
                        </a:spcAft>
                      </a:pPr>
                      <a:r>
                        <a:rPr lang="en-US" sz="1400" b="1" dirty="0">
                          <a:solidFill>
                            <a:schemeClr val="bg1"/>
                          </a:solidFill>
                          <a:effectLst/>
                        </a:rPr>
                        <a:t>Ultrasound</a:t>
                      </a:r>
                      <a:endParaRPr lang="en-US" sz="1400" b="1"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a:txBody>
                  <a:tcPr marL="51435" marR="51435"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0" marR="0">
                        <a:spcBef>
                          <a:spcPts val="0"/>
                        </a:spcBef>
                        <a:spcAft>
                          <a:spcPts val="0"/>
                        </a:spcAft>
                      </a:pPr>
                      <a:r>
                        <a:rPr lang="en-US" sz="1400" dirty="0">
                          <a:effectLst/>
                        </a:rPr>
                        <a:t>Clear fluid (except with chylocele or haematocele). </a:t>
                      </a:r>
                    </a:p>
                    <a:p>
                      <a:pPr marL="0" marR="0">
                        <a:spcBef>
                          <a:spcPts val="0"/>
                        </a:spcBef>
                        <a:spcAft>
                          <a:spcPts val="0"/>
                        </a:spcAft>
                      </a:pPr>
                      <a:r>
                        <a:rPr lang="en-US" sz="1400" dirty="0">
                          <a:effectLst/>
                        </a:rPr>
                        <a:t>Normal testicle – but note atrophic, calcific testis in cases of haematocele/chylocele. Atrophic testis will usually not have any areas of normal testis identifiable.</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51435" marR="51435"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400" dirty="0">
                          <a:effectLst/>
                        </a:rPr>
                        <a:t>Usually heterogeneous enlarged mass within  the normally homogeneous testis.  When large, may affect the entire testis.</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51435" marR="51435"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84231693"/>
                  </a:ext>
                </a:extLst>
              </a:tr>
            </a:tbl>
          </a:graphicData>
        </a:graphic>
      </p:graphicFrame>
      <p:sp>
        <p:nvSpPr>
          <p:cNvPr id="7" name="TextBox 6">
            <a:extLst>
              <a:ext uri="{FF2B5EF4-FFF2-40B4-BE49-F238E27FC236}">
                <a16:creationId xmlns:a16="http://schemas.microsoft.com/office/drawing/2014/main" id="{782CA409-0F80-44BE-8B4E-AC24470FE0EF}"/>
              </a:ext>
            </a:extLst>
          </p:cNvPr>
          <p:cNvSpPr txBox="1"/>
          <p:nvPr/>
        </p:nvSpPr>
        <p:spPr>
          <a:xfrm>
            <a:off x="2830568" y="6435324"/>
            <a:ext cx="5308382" cy="415498"/>
          </a:xfrm>
          <a:prstGeom prst="rect">
            <a:avLst/>
          </a:prstGeom>
          <a:noFill/>
        </p:spPr>
        <p:txBody>
          <a:bodyPr wrap="square" rtlCol="0">
            <a:spAutoFit/>
          </a:bodyPr>
          <a:lstStyle/>
          <a:p>
            <a:pPr algn="r"/>
            <a:r>
              <a:rPr lang="en-US" sz="1050" dirty="0"/>
              <a:t>Source: Surgical approaches to the urogenital manifestations of lymphatic filariasis. Report from an informal consultation among experts, World Health Organization; 2019</a:t>
            </a:r>
          </a:p>
        </p:txBody>
      </p:sp>
    </p:spTree>
    <p:extLst>
      <p:ext uri="{BB962C8B-B14F-4D97-AF65-F5344CB8AC3E}">
        <p14:creationId xmlns:p14="http://schemas.microsoft.com/office/powerpoint/2010/main" val="6577180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F95901-1023-4874-BFFE-E1328D309EE4}"/>
              </a:ext>
            </a:extLst>
          </p:cNvPr>
          <p:cNvSpPr>
            <a:spLocks noGrp="1"/>
          </p:cNvSpPr>
          <p:nvPr>
            <p:ph type="title"/>
          </p:nvPr>
        </p:nvSpPr>
        <p:spPr/>
        <p:txBody>
          <a:bodyPr/>
          <a:lstStyle/>
          <a:p>
            <a:r>
              <a:rPr lang="en-US" dirty="0"/>
              <a:t>Other Scrotal Pathology</a:t>
            </a:r>
          </a:p>
        </p:txBody>
      </p:sp>
      <p:sp>
        <p:nvSpPr>
          <p:cNvPr id="2" name="Content Placeholder 1">
            <a:extLst>
              <a:ext uri="{FF2B5EF4-FFF2-40B4-BE49-F238E27FC236}">
                <a16:creationId xmlns:a16="http://schemas.microsoft.com/office/drawing/2014/main" id="{10A4B796-7015-4FDF-953F-AAAC70F0D840}"/>
              </a:ext>
            </a:extLst>
          </p:cNvPr>
          <p:cNvSpPr>
            <a:spLocks noGrp="1"/>
          </p:cNvSpPr>
          <p:nvPr>
            <p:ph idx="1"/>
          </p:nvPr>
        </p:nvSpPr>
        <p:spPr>
          <a:xfrm>
            <a:off x="457199" y="1371600"/>
            <a:ext cx="8419171" cy="5233987"/>
          </a:xfrm>
        </p:spPr>
        <p:txBody>
          <a:bodyPr/>
          <a:lstStyle/>
          <a:p>
            <a:pPr marL="0" indent="0">
              <a:buNone/>
            </a:pPr>
            <a:r>
              <a:rPr lang="en-US" b="1" dirty="0">
                <a:solidFill>
                  <a:srgbClr val="174889"/>
                </a:solidFill>
              </a:rPr>
              <a:t>Groin Hernia</a:t>
            </a:r>
          </a:p>
          <a:p>
            <a:pPr marL="342900" indent="-182880">
              <a:spcBef>
                <a:spcPts val="600"/>
              </a:spcBef>
              <a:spcAft>
                <a:spcPts val="300"/>
              </a:spcAft>
              <a:buFont typeface="Arial" panose="020B0604020202020204" pitchFamily="34" charset="0"/>
              <a:buChar char="•"/>
            </a:pPr>
            <a:r>
              <a:rPr lang="en-US" sz="2300" b="0" dirty="0">
                <a:solidFill>
                  <a:schemeClr val="tx1"/>
                </a:solidFill>
                <a:latin typeface="Arial" panose="020B0604020202020204" pitchFamily="34" charset="0"/>
                <a:ea typeface="Cambria" panose="02040503050406030204" pitchFamily="18" charset="0"/>
                <a:cs typeface="Arial" panose="020B0604020202020204" pitchFamily="34" charset="0"/>
              </a:rPr>
              <a:t>Often can be diagnosed pre-operatively</a:t>
            </a:r>
          </a:p>
          <a:p>
            <a:pPr marL="342900" indent="-182880">
              <a:spcBef>
                <a:spcPts val="600"/>
              </a:spcBef>
              <a:spcAft>
                <a:spcPts val="300"/>
              </a:spcAft>
              <a:buFont typeface="Arial" panose="020B0604020202020204" pitchFamily="34" charset="0"/>
              <a:buChar char="•"/>
            </a:pPr>
            <a:r>
              <a:rPr lang="en-US" sz="2300" b="0" dirty="0">
                <a:solidFill>
                  <a:schemeClr val="tx1"/>
                </a:solidFill>
                <a:latin typeface="Arial" panose="020B0604020202020204" pitchFamily="34" charset="0"/>
                <a:ea typeface="Cambria" panose="02040503050406030204" pitchFamily="18" charset="0"/>
                <a:cs typeface="Arial" panose="020B0604020202020204" pitchFamily="34" charset="0"/>
              </a:rPr>
              <a:t>Hernia is found in an estimated 6.0% of patients.</a:t>
            </a:r>
          </a:p>
          <a:p>
            <a:pPr marL="342900" indent="-182880">
              <a:spcBef>
                <a:spcPts val="600"/>
              </a:spcBef>
              <a:spcAft>
                <a:spcPts val="300"/>
              </a:spcAft>
              <a:buFont typeface="Arial" panose="020B0604020202020204" pitchFamily="34" charset="0"/>
              <a:buChar char="•"/>
            </a:pPr>
            <a:r>
              <a:rPr lang="en-US" sz="2300" b="0" dirty="0">
                <a:solidFill>
                  <a:schemeClr val="tx1"/>
                </a:solidFill>
                <a:latin typeface="Arial" panose="020B0604020202020204" pitchFamily="34" charset="0"/>
                <a:ea typeface="Cambria" panose="02040503050406030204" pitchFamily="18" charset="0"/>
                <a:cs typeface="Arial" panose="020B0604020202020204" pitchFamily="34" charset="0"/>
              </a:rPr>
              <a:t>May occur on the same side or contralaterally to a hydrocele. </a:t>
            </a:r>
          </a:p>
          <a:p>
            <a:pPr marL="342900" indent="-182880">
              <a:spcBef>
                <a:spcPts val="600"/>
              </a:spcBef>
              <a:spcAft>
                <a:spcPts val="300"/>
              </a:spcAft>
              <a:buFont typeface="Arial" panose="020B0604020202020204" pitchFamily="34" charset="0"/>
              <a:buChar char="•"/>
            </a:pPr>
            <a:r>
              <a:rPr lang="en-US" sz="2300" b="0" dirty="0">
                <a:solidFill>
                  <a:schemeClr val="tx1"/>
                </a:solidFill>
                <a:latin typeface="Arial" panose="020B0604020202020204" pitchFamily="34" charset="0"/>
                <a:ea typeface="Cambria" panose="02040503050406030204" pitchFamily="18" charset="0"/>
                <a:cs typeface="Arial" panose="020B0604020202020204" pitchFamily="34" charset="0"/>
              </a:rPr>
              <a:t>Surgeons should be prepared to repair inguinal/groin hernias while operating on a Filaricele.  </a:t>
            </a:r>
          </a:p>
          <a:p>
            <a:pPr marL="342900" indent="-182880">
              <a:spcBef>
                <a:spcPts val="600"/>
              </a:spcBef>
              <a:spcAft>
                <a:spcPts val="300"/>
              </a:spcAft>
              <a:buFont typeface="Arial" panose="020B0604020202020204" pitchFamily="34" charset="0"/>
              <a:buChar char="•"/>
            </a:pPr>
            <a:r>
              <a:rPr lang="en-US" sz="2300" b="0" dirty="0">
                <a:solidFill>
                  <a:schemeClr val="tx1"/>
                </a:solidFill>
                <a:latin typeface="Arial" panose="020B0604020202020204" pitchFamily="34" charset="0"/>
                <a:ea typeface="Cambria" panose="02040503050406030204" pitchFamily="18" charset="0"/>
                <a:cs typeface="Arial" panose="020B0604020202020204" pitchFamily="34" charset="0"/>
              </a:rPr>
              <a:t>Tension-free techniques are recommended in order to minimize recurrence. </a:t>
            </a:r>
          </a:p>
          <a:p>
            <a:pPr marL="342900" indent="-182880">
              <a:spcBef>
                <a:spcPts val="600"/>
              </a:spcBef>
              <a:spcAft>
                <a:spcPts val="300"/>
              </a:spcAft>
              <a:buFont typeface="Arial" panose="020B0604020202020204" pitchFamily="34" charset="0"/>
              <a:buChar char="•"/>
            </a:pPr>
            <a:r>
              <a:rPr lang="en-US" sz="2300" b="0" dirty="0">
                <a:solidFill>
                  <a:schemeClr val="tx1"/>
                </a:solidFill>
                <a:latin typeface="Arial" panose="020B0604020202020204" pitchFamily="34" charset="0"/>
                <a:ea typeface="Cambria" panose="02040503050406030204" pitchFamily="18" charset="0"/>
                <a:cs typeface="Arial" panose="020B0604020202020204" pitchFamily="34" charset="0"/>
              </a:rPr>
              <a:t>Mesh repairs are recommended where possible.</a:t>
            </a:r>
          </a:p>
          <a:p>
            <a:pPr marL="342900" indent="-182880">
              <a:spcBef>
                <a:spcPts val="600"/>
              </a:spcBef>
              <a:spcAft>
                <a:spcPts val="300"/>
              </a:spcAft>
              <a:buFont typeface="Arial" panose="020B0604020202020204" pitchFamily="34" charset="0"/>
              <a:buChar char="•"/>
            </a:pPr>
            <a:r>
              <a:rPr lang="en-US" sz="2300" b="0" dirty="0">
                <a:solidFill>
                  <a:schemeClr val="tx1"/>
                </a:solidFill>
                <a:latin typeface="Arial" panose="020B0604020202020204" pitchFamily="34" charset="0"/>
                <a:ea typeface="Cambria" panose="02040503050406030204" pitchFamily="18" charset="0"/>
                <a:cs typeface="Arial" panose="020B0604020202020204" pitchFamily="34" charset="0"/>
              </a:rPr>
              <a:t>Surgeons should ensure they have the necessary instruments and consumables on hand.</a:t>
            </a:r>
          </a:p>
          <a:p>
            <a:pPr marL="0" indent="0">
              <a:buNone/>
            </a:pPr>
            <a:endParaRPr lang="en-US" dirty="0"/>
          </a:p>
        </p:txBody>
      </p:sp>
      <p:sp>
        <p:nvSpPr>
          <p:cNvPr id="4" name="Slide Number Placeholder 3">
            <a:extLst>
              <a:ext uri="{FF2B5EF4-FFF2-40B4-BE49-F238E27FC236}">
                <a16:creationId xmlns:a16="http://schemas.microsoft.com/office/drawing/2014/main" id="{0352B3B5-FB87-4CCD-A150-2E5883AD97A9}"/>
              </a:ext>
            </a:extLst>
          </p:cNvPr>
          <p:cNvSpPr>
            <a:spLocks noGrp="1"/>
          </p:cNvSpPr>
          <p:nvPr>
            <p:ph type="sldNum" sz="quarter" idx="10"/>
          </p:nvPr>
        </p:nvSpPr>
        <p:spPr/>
        <p:txBody>
          <a:bodyPr/>
          <a:lstStyle/>
          <a:p>
            <a:fld id="{BC567560-E4A0-49F2-8B03-66FCD913B299}" type="slidenum">
              <a:rPr lang="en-US" smtClean="0"/>
              <a:t>31</a:t>
            </a:fld>
            <a:endParaRPr lang="en-US"/>
          </a:p>
        </p:txBody>
      </p:sp>
    </p:spTree>
    <p:extLst>
      <p:ext uri="{BB962C8B-B14F-4D97-AF65-F5344CB8AC3E}">
        <p14:creationId xmlns:p14="http://schemas.microsoft.com/office/powerpoint/2010/main" val="6217890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F95901-1023-4874-BFFE-E1328D309EE4}"/>
              </a:ext>
            </a:extLst>
          </p:cNvPr>
          <p:cNvSpPr>
            <a:spLocks noGrp="1"/>
          </p:cNvSpPr>
          <p:nvPr>
            <p:ph type="title"/>
          </p:nvPr>
        </p:nvSpPr>
        <p:spPr/>
        <p:txBody>
          <a:bodyPr/>
          <a:lstStyle/>
          <a:p>
            <a:r>
              <a:rPr lang="en-US" dirty="0"/>
              <a:t>Other Scrotal Pathology</a:t>
            </a:r>
          </a:p>
        </p:txBody>
      </p:sp>
      <p:sp>
        <p:nvSpPr>
          <p:cNvPr id="2" name="Content Placeholder 1">
            <a:extLst>
              <a:ext uri="{FF2B5EF4-FFF2-40B4-BE49-F238E27FC236}">
                <a16:creationId xmlns:a16="http://schemas.microsoft.com/office/drawing/2014/main" id="{10A4B796-7015-4FDF-953F-AAAC70F0D840}"/>
              </a:ext>
            </a:extLst>
          </p:cNvPr>
          <p:cNvSpPr>
            <a:spLocks noGrp="1"/>
          </p:cNvSpPr>
          <p:nvPr>
            <p:ph idx="1"/>
          </p:nvPr>
        </p:nvSpPr>
        <p:spPr>
          <a:xfrm>
            <a:off x="457200" y="1346200"/>
            <a:ext cx="8343900" cy="5375275"/>
          </a:xfrm>
        </p:spPr>
        <p:txBody>
          <a:bodyPr/>
          <a:lstStyle/>
          <a:p>
            <a:pPr marL="0" indent="0">
              <a:spcBef>
                <a:spcPts val="0"/>
              </a:spcBef>
              <a:spcAft>
                <a:spcPts val="600"/>
              </a:spcAft>
              <a:buNone/>
            </a:pPr>
            <a:r>
              <a:rPr lang="en-US" sz="2000" b="1" dirty="0">
                <a:solidFill>
                  <a:srgbClr val="174889"/>
                </a:solidFill>
              </a:rPr>
              <a:t>Varicoceles</a:t>
            </a:r>
          </a:p>
          <a:p>
            <a:pPr marL="342900" lvl="1" indent="-182563">
              <a:spcBef>
                <a:spcPts val="0"/>
              </a:spcBef>
              <a:spcAft>
                <a:spcPts val="300"/>
              </a:spcAft>
              <a:buFont typeface="Arial" panose="020B0604020202020204" pitchFamily="34" charset="0"/>
              <a:buChar char="•"/>
            </a:pPr>
            <a:r>
              <a:rPr lang="en-US" sz="2000" dirty="0"/>
              <a:t>Results from stasis of incompetent valves of the left spermatic vein</a:t>
            </a:r>
          </a:p>
          <a:p>
            <a:pPr marL="342900" lvl="1" indent="-182563">
              <a:spcBef>
                <a:spcPts val="0"/>
              </a:spcBef>
              <a:spcAft>
                <a:spcPts val="300"/>
              </a:spcAft>
              <a:buFont typeface="Arial" panose="020B0604020202020204" pitchFamily="34" charset="0"/>
              <a:buChar char="•"/>
            </a:pPr>
            <a:r>
              <a:rPr lang="en-US" sz="2000" dirty="0"/>
              <a:t>Typically present as a “bag of worms” on an ultrasound and are rarely uncomfortable but may have implications for fertility</a:t>
            </a:r>
          </a:p>
          <a:p>
            <a:pPr marL="342900" lvl="1" indent="-182563">
              <a:spcBef>
                <a:spcPts val="0"/>
              </a:spcBef>
              <a:spcAft>
                <a:spcPts val="300"/>
              </a:spcAft>
              <a:buFont typeface="Arial" panose="020B0604020202020204" pitchFamily="34" charset="0"/>
              <a:buChar char="•"/>
            </a:pPr>
            <a:r>
              <a:rPr lang="en-US" sz="2000" dirty="0"/>
              <a:t>They are rarely addressed surgically, but if they are it should be done at a Level III hospital or a facility with the proper human and surgical resources </a:t>
            </a:r>
          </a:p>
          <a:p>
            <a:pPr marL="342900" lvl="1" indent="-182563">
              <a:spcAft>
                <a:spcPts val="600"/>
              </a:spcAft>
              <a:buFont typeface="Arial" panose="020B0604020202020204" pitchFamily="34" charset="0"/>
              <a:buChar char="•"/>
            </a:pPr>
            <a:r>
              <a:rPr lang="en-US" sz="2000" dirty="0"/>
              <a:t>Bilateral varicoceles may be an indication of malignancy and should be investigated further</a:t>
            </a:r>
          </a:p>
          <a:p>
            <a:pPr marL="0" indent="0">
              <a:spcAft>
                <a:spcPts val="600"/>
              </a:spcAft>
              <a:buNone/>
            </a:pPr>
            <a:r>
              <a:rPr lang="en-US" sz="2000" b="1" dirty="0">
                <a:solidFill>
                  <a:srgbClr val="174889"/>
                </a:solidFill>
              </a:rPr>
              <a:t>Lymph Scrotum</a:t>
            </a:r>
          </a:p>
          <a:p>
            <a:pPr marL="342900" lvl="1" indent="-182563">
              <a:spcAft>
                <a:spcPts val="300"/>
              </a:spcAft>
              <a:buFont typeface="Arial" panose="020B0604020202020204" pitchFamily="34" charset="0"/>
              <a:buChar char="•"/>
            </a:pPr>
            <a:r>
              <a:rPr lang="en-US" sz="2000" dirty="0"/>
              <a:t>Identified by thickening of the scrotal skin, rupturing superficial lymphatic vessels and draining lymph fluid</a:t>
            </a:r>
          </a:p>
          <a:p>
            <a:pPr marL="342900" lvl="1" indent="-182563">
              <a:spcAft>
                <a:spcPts val="600"/>
              </a:spcAft>
              <a:buFont typeface="Arial" panose="020B0604020202020204" pitchFamily="34" charset="0"/>
              <a:buChar char="•"/>
            </a:pPr>
            <a:r>
              <a:rPr lang="en-US" sz="2000" dirty="0"/>
              <a:t>This condition may require scrotal reconstruction surgery and patients should be referred to Level III hospitals after treatment of any localized infection. </a:t>
            </a:r>
          </a:p>
          <a:p>
            <a:pPr lvl="1"/>
            <a:endParaRPr lang="en-US" dirty="0"/>
          </a:p>
        </p:txBody>
      </p:sp>
      <p:sp>
        <p:nvSpPr>
          <p:cNvPr id="4" name="Slide Number Placeholder 3">
            <a:extLst>
              <a:ext uri="{FF2B5EF4-FFF2-40B4-BE49-F238E27FC236}">
                <a16:creationId xmlns:a16="http://schemas.microsoft.com/office/drawing/2014/main" id="{E6C6A6E2-63CC-4C6E-9263-A7E63C23BA4D}"/>
              </a:ext>
            </a:extLst>
          </p:cNvPr>
          <p:cNvSpPr>
            <a:spLocks noGrp="1"/>
          </p:cNvSpPr>
          <p:nvPr>
            <p:ph type="sldNum" sz="quarter" idx="10"/>
          </p:nvPr>
        </p:nvSpPr>
        <p:spPr/>
        <p:txBody>
          <a:bodyPr/>
          <a:lstStyle/>
          <a:p>
            <a:fld id="{BC567560-E4A0-49F2-8B03-66FCD913B299}" type="slidenum">
              <a:rPr lang="en-US" smtClean="0"/>
              <a:t>32</a:t>
            </a:fld>
            <a:endParaRPr lang="en-US"/>
          </a:p>
        </p:txBody>
      </p:sp>
    </p:spTree>
    <p:extLst>
      <p:ext uri="{BB962C8B-B14F-4D97-AF65-F5344CB8AC3E}">
        <p14:creationId xmlns:p14="http://schemas.microsoft.com/office/powerpoint/2010/main" val="37067267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2A79E82-E767-489B-8264-F9ABE6EE72C8}"/>
              </a:ext>
            </a:extLst>
          </p:cNvPr>
          <p:cNvSpPr>
            <a:spLocks noGrp="1"/>
          </p:cNvSpPr>
          <p:nvPr>
            <p:ph type="sldNum" sz="quarter" idx="12"/>
          </p:nvPr>
        </p:nvSpPr>
        <p:spPr/>
        <p:txBody>
          <a:bodyPr/>
          <a:lstStyle/>
          <a:p>
            <a:fld id="{BC567560-E4A0-49F2-8B03-66FCD913B299}" type="slidenum">
              <a:rPr lang="en-US" smtClean="0"/>
              <a:t>33</a:t>
            </a:fld>
            <a:endParaRPr lang="en-US"/>
          </a:p>
        </p:txBody>
      </p:sp>
      <p:sp>
        <p:nvSpPr>
          <p:cNvPr id="3" name="Title 2">
            <a:extLst>
              <a:ext uri="{FF2B5EF4-FFF2-40B4-BE49-F238E27FC236}">
                <a16:creationId xmlns:a16="http://schemas.microsoft.com/office/drawing/2014/main" id="{32AA6A6A-EF20-4D3F-904F-380EAA2EC012}"/>
              </a:ext>
            </a:extLst>
          </p:cNvPr>
          <p:cNvSpPr>
            <a:spLocks noGrp="1"/>
          </p:cNvSpPr>
          <p:nvPr>
            <p:ph type="title"/>
          </p:nvPr>
        </p:nvSpPr>
        <p:spPr/>
        <p:txBody>
          <a:bodyPr/>
          <a:lstStyle/>
          <a:p>
            <a:r>
              <a:rPr lang="en-US" dirty="0"/>
              <a:t>Referrals and the Health System</a:t>
            </a:r>
          </a:p>
        </p:txBody>
      </p:sp>
      <p:sp>
        <p:nvSpPr>
          <p:cNvPr id="2" name="Content Placeholder 1">
            <a:extLst>
              <a:ext uri="{FF2B5EF4-FFF2-40B4-BE49-F238E27FC236}">
                <a16:creationId xmlns:a16="http://schemas.microsoft.com/office/drawing/2014/main" id="{303E36DF-4D06-4C1F-B416-1A9C2997A1F6}"/>
              </a:ext>
            </a:extLst>
          </p:cNvPr>
          <p:cNvSpPr>
            <a:spLocks noGrp="1"/>
          </p:cNvSpPr>
          <p:nvPr>
            <p:ph idx="4294967295"/>
          </p:nvPr>
        </p:nvSpPr>
        <p:spPr>
          <a:xfrm>
            <a:off x="457200" y="1268853"/>
            <a:ext cx="8229600" cy="979487"/>
          </a:xfrm>
        </p:spPr>
        <p:txBody>
          <a:bodyPr/>
          <a:lstStyle/>
          <a:p>
            <a:pPr marL="0" indent="0">
              <a:buNone/>
            </a:pPr>
            <a:r>
              <a:rPr lang="en-US" sz="1800" b="0" dirty="0">
                <a:solidFill>
                  <a:schemeClr val="tx1"/>
                </a:solidFill>
              </a:rPr>
              <a:t>Some scrotal pathologies may be too complex and require specialized care. In these scenarios, it is important to know the appropriate level of the health system to refer them to. The chart below defines language used in this training: </a:t>
            </a:r>
          </a:p>
          <a:p>
            <a:pPr marL="0" indent="0">
              <a:buNone/>
            </a:pPr>
            <a:endParaRPr lang="en-US" dirty="0"/>
          </a:p>
        </p:txBody>
      </p:sp>
      <p:graphicFrame>
        <p:nvGraphicFramePr>
          <p:cNvPr id="5" name="Table 4">
            <a:extLst>
              <a:ext uri="{FF2B5EF4-FFF2-40B4-BE49-F238E27FC236}">
                <a16:creationId xmlns:a16="http://schemas.microsoft.com/office/drawing/2014/main" id="{649D903A-3284-438E-BBD9-76C7D6CEE28B}"/>
              </a:ext>
            </a:extLst>
          </p:cNvPr>
          <p:cNvGraphicFramePr>
            <a:graphicFrameLocks noGrp="1"/>
          </p:cNvGraphicFramePr>
          <p:nvPr>
            <p:extLst>
              <p:ext uri="{D42A27DB-BD31-4B8C-83A1-F6EECF244321}">
                <p14:modId xmlns:p14="http://schemas.microsoft.com/office/powerpoint/2010/main" val="2524072057"/>
              </p:ext>
            </p:extLst>
          </p:nvPr>
        </p:nvGraphicFramePr>
        <p:xfrm>
          <a:off x="457200" y="2347030"/>
          <a:ext cx="8229600" cy="4329289"/>
        </p:xfrm>
        <a:graphic>
          <a:graphicData uri="http://schemas.openxmlformats.org/drawingml/2006/table">
            <a:tbl>
              <a:tblPr firstRow="1" bandRow="1">
                <a:tableStyleId>{5940675A-B579-460E-94D1-54222C63F5DA}</a:tableStyleId>
              </a:tblPr>
              <a:tblGrid>
                <a:gridCol w="5126477">
                  <a:extLst>
                    <a:ext uri="{9D8B030D-6E8A-4147-A177-3AD203B41FA5}">
                      <a16:colId xmlns:a16="http://schemas.microsoft.com/office/drawing/2014/main" val="3531423705"/>
                    </a:ext>
                  </a:extLst>
                </a:gridCol>
                <a:gridCol w="3103123">
                  <a:extLst>
                    <a:ext uri="{9D8B030D-6E8A-4147-A177-3AD203B41FA5}">
                      <a16:colId xmlns:a16="http://schemas.microsoft.com/office/drawing/2014/main" val="869125884"/>
                    </a:ext>
                  </a:extLst>
                </a:gridCol>
              </a:tblGrid>
              <a:tr h="407791">
                <a:tc>
                  <a:txBody>
                    <a:bodyPr/>
                    <a:lstStyle/>
                    <a:p>
                      <a:r>
                        <a:rPr lang="en-US" b="1" dirty="0">
                          <a:solidFill>
                            <a:schemeClr val="bg1"/>
                          </a:solidFill>
                          <a:latin typeface="Arial" panose="020B0604020202020204" pitchFamily="34" charset="0"/>
                          <a:cs typeface="Arial" panose="020B0604020202020204" pitchFamily="34" charset="0"/>
                        </a:rPr>
                        <a:t>Terminology</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r>
                        <a:rPr lang="en-US" b="1" dirty="0">
                          <a:solidFill>
                            <a:schemeClr val="bg1"/>
                          </a:solidFill>
                          <a:latin typeface="Arial" panose="020B0604020202020204" pitchFamily="34" charset="0"/>
                          <a:cs typeface="Arial" panose="020B0604020202020204" pitchFamily="34" charset="0"/>
                        </a:rPr>
                        <a:t>Synonym  </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2976796609"/>
                  </a:ext>
                </a:extLst>
              </a:tr>
              <a:tr h="1608820">
                <a:tc>
                  <a:txBody>
                    <a:bodyPr/>
                    <a:lstStyle/>
                    <a:p>
                      <a:r>
                        <a:rPr lang="en-US" dirty="0">
                          <a:latin typeface="Arial" panose="020B0604020202020204" pitchFamily="34" charset="0"/>
                          <a:cs typeface="Arial" panose="020B0604020202020204" pitchFamily="34" charset="0"/>
                        </a:rPr>
                        <a:t>First Level Hospital</a:t>
                      </a:r>
                    </a:p>
                    <a:p>
                      <a:pPr marL="285750" indent="-182880">
                        <a:buFont typeface="Arial" panose="020B0604020202020204" pitchFamily="34" charset="0"/>
                        <a:buChar char="•"/>
                      </a:pPr>
                      <a:r>
                        <a:rPr lang="en-US" dirty="0">
                          <a:latin typeface="Arial" panose="020B0604020202020204" pitchFamily="34" charset="0"/>
                          <a:cs typeface="Arial" panose="020B0604020202020204" pitchFamily="34" charset="0"/>
                        </a:rPr>
                        <a:t>Basic care </a:t>
                      </a:r>
                    </a:p>
                    <a:p>
                      <a:pPr marL="285750" indent="-182880">
                        <a:buFont typeface="Arial" panose="020B0604020202020204" pitchFamily="34" charset="0"/>
                        <a:buChar char="•"/>
                      </a:pPr>
                      <a:r>
                        <a:rPr lang="en-US" dirty="0">
                          <a:latin typeface="Arial" panose="020B0604020202020204" pitchFamily="34" charset="0"/>
                          <a:cs typeface="Arial" panose="020B0604020202020204" pitchFamily="34" charset="0"/>
                        </a:rPr>
                        <a:t>General practitioner or non-physician practitioner </a:t>
                      </a:r>
                    </a:p>
                    <a:p>
                      <a:pPr marL="285750" indent="-182880">
                        <a:buFont typeface="Arial" panose="020B0604020202020204" pitchFamily="34" charset="0"/>
                        <a:buChar char="•"/>
                      </a:pPr>
                      <a:r>
                        <a:rPr lang="en-US" dirty="0">
                          <a:latin typeface="Arial" panose="020B0604020202020204" pitchFamily="34" charset="0"/>
                          <a:cs typeface="Arial" panose="020B0604020202020204" pitchFamily="34" charset="0"/>
                        </a:rPr>
                        <a:t>Limited beds and laboratory capacity</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latin typeface="Arial" panose="020B0604020202020204" pitchFamily="34" charset="0"/>
                          <a:cs typeface="Arial" panose="020B0604020202020204" pitchFamily="34" charset="0"/>
                        </a:rPr>
                        <a:t>Primary level hospital </a:t>
                      </a:r>
                    </a:p>
                    <a:p>
                      <a:r>
                        <a:rPr lang="en-US" dirty="0">
                          <a:latin typeface="Arial" panose="020B0604020202020204" pitchFamily="34" charset="0"/>
                          <a:cs typeface="Arial" panose="020B0604020202020204" pitchFamily="34" charset="0"/>
                        </a:rPr>
                        <a:t>District hospital</a:t>
                      </a:r>
                    </a:p>
                    <a:p>
                      <a:r>
                        <a:rPr lang="en-US" dirty="0">
                          <a:latin typeface="Arial" panose="020B0604020202020204" pitchFamily="34" charset="0"/>
                          <a:cs typeface="Arial" panose="020B0604020202020204" pitchFamily="34" charset="0"/>
                        </a:rPr>
                        <a:t>Rural hospital</a:t>
                      </a:r>
                    </a:p>
                    <a:p>
                      <a:r>
                        <a:rPr lang="en-US" dirty="0">
                          <a:latin typeface="Arial" panose="020B0604020202020204" pitchFamily="34" charset="0"/>
                          <a:cs typeface="Arial" panose="020B0604020202020204" pitchFamily="34" charset="0"/>
                        </a:rPr>
                        <a:t>Community hospital</a:t>
                      </a:r>
                    </a:p>
                    <a:p>
                      <a:r>
                        <a:rPr lang="en-US" dirty="0">
                          <a:latin typeface="Arial" panose="020B0604020202020204" pitchFamily="34" charset="0"/>
                          <a:cs typeface="Arial" panose="020B0604020202020204" pitchFamily="34" charset="0"/>
                        </a:rPr>
                        <a:t>General hospital</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1481917"/>
                  </a:ext>
                </a:extLst>
              </a:tr>
              <a:tr h="1307166">
                <a:tc>
                  <a:txBody>
                    <a:bodyPr/>
                    <a:lstStyle/>
                    <a:p>
                      <a:r>
                        <a:rPr lang="en-US" dirty="0">
                          <a:latin typeface="Arial" panose="020B0604020202020204" pitchFamily="34" charset="0"/>
                          <a:cs typeface="Arial" panose="020B0604020202020204" pitchFamily="34" charset="0"/>
                        </a:rPr>
                        <a:t>Second Level Hospital</a:t>
                      </a:r>
                    </a:p>
                    <a:p>
                      <a:pPr marL="285750" indent="-182880">
                        <a:buFont typeface="Arial" panose="020B0604020202020204" pitchFamily="34" charset="0"/>
                        <a:buChar char="•"/>
                      </a:pPr>
                      <a:r>
                        <a:rPr lang="en-US" dirty="0">
                          <a:latin typeface="Arial" panose="020B0604020202020204" pitchFamily="34" charset="0"/>
                          <a:cs typeface="Arial" panose="020B0604020202020204" pitchFamily="34" charset="0"/>
                        </a:rPr>
                        <a:t>More specialized care </a:t>
                      </a:r>
                    </a:p>
                    <a:p>
                      <a:pPr marL="285750" indent="-182880">
                        <a:buFont typeface="Arial" panose="020B0604020202020204" pitchFamily="34" charset="0"/>
                        <a:buChar char="•"/>
                      </a:pPr>
                      <a:r>
                        <a:rPr lang="en-US" dirty="0">
                          <a:latin typeface="Arial" panose="020B0604020202020204" pitchFamily="34" charset="0"/>
                          <a:cs typeface="Arial" panose="020B0604020202020204" pitchFamily="34" charset="0"/>
                        </a:rPr>
                        <a:t>Staff typically includes surgeons and anesthetists</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latin typeface="Arial" panose="020B0604020202020204" pitchFamily="34" charset="0"/>
                          <a:cs typeface="Arial" panose="020B0604020202020204" pitchFamily="34" charset="0"/>
                        </a:rPr>
                        <a:t>Regional hospital</a:t>
                      </a:r>
                    </a:p>
                    <a:p>
                      <a:r>
                        <a:rPr lang="en-US" dirty="0">
                          <a:latin typeface="Arial" panose="020B0604020202020204" pitchFamily="34" charset="0"/>
                          <a:cs typeface="Arial" panose="020B0604020202020204" pitchFamily="34" charset="0"/>
                        </a:rPr>
                        <a:t>Provincial hospital</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21094101"/>
                  </a:ext>
                </a:extLst>
              </a:tr>
              <a:tr h="1005512">
                <a:tc>
                  <a:txBody>
                    <a:bodyPr/>
                    <a:lstStyle/>
                    <a:p>
                      <a:r>
                        <a:rPr lang="en-US" dirty="0">
                          <a:latin typeface="Arial" panose="020B0604020202020204" pitchFamily="34" charset="0"/>
                          <a:cs typeface="Arial" panose="020B0604020202020204" pitchFamily="34" charset="0"/>
                        </a:rPr>
                        <a:t>Third Level Hospital</a:t>
                      </a:r>
                    </a:p>
                    <a:p>
                      <a:pPr marL="285750" indent="-182880">
                        <a:buFont typeface="Arial" panose="020B0604020202020204" pitchFamily="34" charset="0"/>
                        <a:buChar char="•"/>
                      </a:pPr>
                      <a:r>
                        <a:rPr lang="en-US" dirty="0">
                          <a:latin typeface="Arial" panose="020B0604020202020204" pitchFamily="34" charset="0"/>
                          <a:cs typeface="Arial" panose="020B0604020202020204" pitchFamily="34" charset="0"/>
                        </a:rPr>
                        <a:t>Specialized staff, equipment, and facilities </a:t>
                      </a:r>
                    </a:p>
                    <a:p>
                      <a:pPr marL="285750" indent="-182880">
                        <a:buFont typeface="Arial" panose="020B0604020202020204" pitchFamily="34" charset="0"/>
                        <a:buChar char="•"/>
                      </a:pPr>
                      <a:r>
                        <a:rPr lang="en-US" dirty="0">
                          <a:latin typeface="Arial" panose="020B0604020202020204" pitchFamily="34" charset="0"/>
                          <a:cs typeface="Arial" panose="020B0604020202020204" pitchFamily="34" charset="0"/>
                        </a:rPr>
                        <a:t>Can serve large populations (300-1500 beds)</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FontTx/>
                        <a:buNone/>
                      </a:pPr>
                      <a:r>
                        <a:rPr lang="en-US" dirty="0">
                          <a:latin typeface="Arial" panose="020B0604020202020204" pitchFamily="34" charset="0"/>
                          <a:cs typeface="Arial" panose="020B0604020202020204" pitchFamily="34" charset="0"/>
                        </a:rPr>
                        <a:t>National hospital</a:t>
                      </a:r>
                    </a:p>
                    <a:p>
                      <a:pPr marL="0" indent="0">
                        <a:buFontTx/>
                        <a:buNone/>
                      </a:pPr>
                      <a:r>
                        <a:rPr lang="en-US" dirty="0">
                          <a:latin typeface="Arial" panose="020B0604020202020204" pitchFamily="34" charset="0"/>
                          <a:cs typeface="Arial" panose="020B0604020202020204" pitchFamily="34" charset="0"/>
                        </a:rPr>
                        <a:t>Central hospital</a:t>
                      </a:r>
                    </a:p>
                    <a:p>
                      <a:pPr marL="0" indent="0">
                        <a:buFontTx/>
                        <a:buNone/>
                      </a:pPr>
                      <a:r>
                        <a:rPr lang="en-US" dirty="0">
                          <a:latin typeface="Arial" panose="020B0604020202020204" pitchFamily="34" charset="0"/>
                          <a:cs typeface="Arial" panose="020B0604020202020204" pitchFamily="34" charset="0"/>
                        </a:rPr>
                        <a:t>Teaching hospital </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12622844"/>
                  </a:ext>
                </a:extLst>
              </a:tr>
            </a:tbl>
          </a:graphicData>
        </a:graphic>
      </p:graphicFrame>
    </p:spTree>
    <p:extLst>
      <p:ext uri="{BB962C8B-B14F-4D97-AF65-F5344CB8AC3E}">
        <p14:creationId xmlns:p14="http://schemas.microsoft.com/office/powerpoint/2010/main" val="6564193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143000" y="1872343"/>
            <a:ext cx="6858000" cy="1894113"/>
          </a:xfrm>
        </p:spPr>
        <p:txBody>
          <a:bodyPr>
            <a:normAutofit/>
          </a:bodyPr>
          <a:lstStyle/>
          <a:p>
            <a:r>
              <a:rPr lang="en-US" altLang="en-US" cap="none" dirty="0"/>
              <a:t>Video: Clinical Assessment</a:t>
            </a:r>
            <a:endParaRPr lang="en-US" dirty="0"/>
          </a:p>
        </p:txBody>
      </p:sp>
      <p:sp>
        <p:nvSpPr>
          <p:cNvPr id="2" name="Slide Number Placeholder 1">
            <a:extLst>
              <a:ext uri="{FF2B5EF4-FFF2-40B4-BE49-F238E27FC236}">
                <a16:creationId xmlns:a16="http://schemas.microsoft.com/office/drawing/2014/main" id="{B914F969-2CD3-47DB-A356-006494918330}"/>
              </a:ext>
            </a:extLst>
          </p:cNvPr>
          <p:cNvSpPr>
            <a:spLocks noGrp="1"/>
          </p:cNvSpPr>
          <p:nvPr>
            <p:ph type="sldNum" sz="quarter" idx="12"/>
          </p:nvPr>
        </p:nvSpPr>
        <p:spPr/>
        <p:txBody>
          <a:bodyPr/>
          <a:lstStyle/>
          <a:p>
            <a:fld id="{BC567560-E4A0-49F2-8B03-66FCD913B299}" type="slidenum">
              <a:rPr lang="en-US" smtClean="0"/>
              <a:t>34</a:t>
            </a:fld>
            <a:endParaRPr lang="en-US"/>
          </a:p>
        </p:txBody>
      </p:sp>
    </p:spTree>
    <p:extLst>
      <p:ext uri="{BB962C8B-B14F-4D97-AF65-F5344CB8AC3E}">
        <p14:creationId xmlns:p14="http://schemas.microsoft.com/office/powerpoint/2010/main" val="33561296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5F6D80C9-E718-4360-BF78-F3424C85D563}"/>
              </a:ext>
            </a:extLst>
          </p:cNvPr>
          <p:cNvSpPr>
            <a:spLocks noGrp="1"/>
          </p:cNvSpPr>
          <p:nvPr>
            <p:ph type="subTitle" idx="1"/>
          </p:nvPr>
        </p:nvSpPr>
        <p:spPr/>
        <p:txBody>
          <a:bodyPr/>
          <a:lstStyle/>
          <a:p>
            <a:r>
              <a:rPr lang="en-US" dirty="0"/>
              <a:t>Clinical Assessment</a:t>
            </a:r>
          </a:p>
        </p:txBody>
      </p:sp>
      <p:sp>
        <p:nvSpPr>
          <p:cNvPr id="3" name="Slide Number Placeholder 2">
            <a:extLst>
              <a:ext uri="{FF2B5EF4-FFF2-40B4-BE49-F238E27FC236}">
                <a16:creationId xmlns:a16="http://schemas.microsoft.com/office/drawing/2014/main" id="{74C41F21-5BBD-44C6-837F-9214AD6EC006}"/>
              </a:ext>
            </a:extLst>
          </p:cNvPr>
          <p:cNvSpPr>
            <a:spLocks noGrp="1"/>
          </p:cNvSpPr>
          <p:nvPr>
            <p:ph type="sldNum" sz="quarter" idx="12"/>
          </p:nvPr>
        </p:nvSpPr>
        <p:spPr/>
        <p:txBody>
          <a:bodyPr/>
          <a:lstStyle/>
          <a:p>
            <a:fld id="{BC567560-E4A0-49F2-8B03-66FCD913B299}" type="slidenum">
              <a:rPr lang="en-US" smtClean="0"/>
              <a:t>35</a:t>
            </a:fld>
            <a:endParaRPr lang="en-US"/>
          </a:p>
        </p:txBody>
      </p:sp>
    </p:spTree>
    <p:extLst>
      <p:ext uri="{BB962C8B-B14F-4D97-AF65-F5344CB8AC3E}">
        <p14:creationId xmlns:p14="http://schemas.microsoft.com/office/powerpoint/2010/main" val="14981664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68BE4F-AADF-4FDC-96EA-C72AB15FC44C}"/>
              </a:ext>
            </a:extLst>
          </p:cNvPr>
          <p:cNvSpPr>
            <a:spLocks noGrp="1"/>
          </p:cNvSpPr>
          <p:nvPr>
            <p:ph type="title"/>
          </p:nvPr>
        </p:nvSpPr>
        <p:spPr/>
        <p:txBody>
          <a:bodyPr/>
          <a:lstStyle/>
          <a:p>
            <a:r>
              <a:rPr lang="en-US" dirty="0"/>
              <a:t>Clinical Assessment Questions</a:t>
            </a:r>
          </a:p>
        </p:txBody>
      </p:sp>
      <p:sp>
        <p:nvSpPr>
          <p:cNvPr id="2" name="Content Placeholder 1">
            <a:extLst>
              <a:ext uri="{FF2B5EF4-FFF2-40B4-BE49-F238E27FC236}">
                <a16:creationId xmlns:a16="http://schemas.microsoft.com/office/drawing/2014/main" id="{212C94B4-AC3E-4110-8BD6-3E6D72914309}"/>
              </a:ext>
            </a:extLst>
          </p:cNvPr>
          <p:cNvSpPr>
            <a:spLocks noGrp="1"/>
          </p:cNvSpPr>
          <p:nvPr>
            <p:ph idx="1"/>
          </p:nvPr>
        </p:nvSpPr>
        <p:spPr>
          <a:xfrm>
            <a:off x="457200" y="1790700"/>
            <a:ext cx="8229600" cy="4335463"/>
          </a:xfrm>
        </p:spPr>
        <p:txBody>
          <a:bodyPr/>
          <a:lstStyle/>
          <a:p>
            <a:r>
              <a:rPr lang="en-US" b="0" dirty="0">
                <a:solidFill>
                  <a:schemeClr val="tx1"/>
                </a:solidFill>
              </a:rPr>
              <a:t>What is the importance of the clinical assessment? </a:t>
            </a:r>
          </a:p>
          <a:p>
            <a:r>
              <a:rPr lang="en-US" b="0" dirty="0">
                <a:solidFill>
                  <a:schemeClr val="tx1"/>
                </a:solidFill>
              </a:rPr>
              <a:t>Why is ultrasound preferred over transillumination? </a:t>
            </a:r>
          </a:p>
          <a:p>
            <a:r>
              <a:rPr lang="en-US" b="0" dirty="0">
                <a:solidFill>
                  <a:schemeClr val="tx1"/>
                </a:solidFill>
              </a:rPr>
              <a:t>Why is it important to check the penis and the leg, as well as the scrotum? </a:t>
            </a:r>
          </a:p>
          <a:p>
            <a:r>
              <a:rPr lang="en-US" b="0" dirty="0">
                <a:solidFill>
                  <a:schemeClr val="tx1"/>
                </a:solidFill>
              </a:rPr>
              <a:t>What is informed consent? </a:t>
            </a:r>
          </a:p>
          <a:p>
            <a:r>
              <a:rPr lang="en-US" b="0" dirty="0">
                <a:solidFill>
                  <a:schemeClr val="tx1"/>
                </a:solidFill>
              </a:rPr>
              <a:t>Why is it important to inform patients of the risks of surgery and get their consent? </a:t>
            </a:r>
          </a:p>
          <a:p>
            <a:r>
              <a:rPr lang="en-US" b="0" dirty="0">
                <a:solidFill>
                  <a:schemeClr val="tx1"/>
                </a:solidFill>
              </a:rPr>
              <a:t>What other aspects of counseling and consent would you add to the video?</a:t>
            </a:r>
          </a:p>
        </p:txBody>
      </p:sp>
      <p:sp>
        <p:nvSpPr>
          <p:cNvPr id="4" name="Slide Number Placeholder 3">
            <a:extLst>
              <a:ext uri="{FF2B5EF4-FFF2-40B4-BE49-F238E27FC236}">
                <a16:creationId xmlns:a16="http://schemas.microsoft.com/office/drawing/2014/main" id="{19175C8E-0ED2-4925-886D-62EEFD054313}"/>
              </a:ext>
            </a:extLst>
          </p:cNvPr>
          <p:cNvSpPr>
            <a:spLocks noGrp="1"/>
          </p:cNvSpPr>
          <p:nvPr>
            <p:ph type="sldNum" sz="quarter" idx="10"/>
          </p:nvPr>
        </p:nvSpPr>
        <p:spPr/>
        <p:txBody>
          <a:bodyPr/>
          <a:lstStyle/>
          <a:p>
            <a:fld id="{BC567560-E4A0-49F2-8B03-66FCD913B299}" type="slidenum">
              <a:rPr lang="en-US" smtClean="0"/>
              <a:t>36</a:t>
            </a:fld>
            <a:endParaRPr lang="en-US"/>
          </a:p>
        </p:txBody>
      </p:sp>
    </p:spTree>
    <p:extLst>
      <p:ext uri="{BB962C8B-B14F-4D97-AF65-F5344CB8AC3E}">
        <p14:creationId xmlns:p14="http://schemas.microsoft.com/office/powerpoint/2010/main" val="11249734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BAF150-9503-48C0-B37E-89B298B572E2}"/>
              </a:ext>
            </a:extLst>
          </p:cNvPr>
          <p:cNvSpPr>
            <a:spLocks noGrp="1"/>
          </p:cNvSpPr>
          <p:nvPr>
            <p:ph type="sldNum" sz="quarter" idx="12"/>
          </p:nvPr>
        </p:nvSpPr>
        <p:spPr>
          <a:xfrm>
            <a:off x="6553200" y="6356350"/>
            <a:ext cx="2133600" cy="365125"/>
          </a:xfrm>
          <a:prstGeom prst="rect">
            <a:avLst/>
          </a:prstGeom>
        </p:spPr>
        <p:txBody>
          <a:bodyPr/>
          <a:lstStyle/>
          <a:p>
            <a:fld id="{137AF54A-755B-4237-8307-9A10D2C39757}" type="slidenum">
              <a:rPr lang="en-US" smtClean="0"/>
              <a:t>37</a:t>
            </a:fld>
            <a:endParaRPr lang="en-US"/>
          </a:p>
        </p:txBody>
      </p:sp>
      <p:sp>
        <p:nvSpPr>
          <p:cNvPr id="3" name="Title 2">
            <a:extLst>
              <a:ext uri="{FF2B5EF4-FFF2-40B4-BE49-F238E27FC236}">
                <a16:creationId xmlns:a16="http://schemas.microsoft.com/office/drawing/2014/main" id="{45A0099F-ED97-4A3E-9F56-3D43BB690379}"/>
              </a:ext>
            </a:extLst>
          </p:cNvPr>
          <p:cNvSpPr>
            <a:spLocks noGrp="1"/>
          </p:cNvSpPr>
          <p:nvPr>
            <p:ph type="ctrTitle"/>
          </p:nvPr>
        </p:nvSpPr>
        <p:spPr>
          <a:xfrm>
            <a:off x="706056" y="2484782"/>
            <a:ext cx="7859210" cy="2862470"/>
          </a:xfrm>
        </p:spPr>
        <p:txBody>
          <a:bodyPr/>
          <a:lstStyle/>
          <a:p>
            <a:r>
              <a:rPr lang="en-US" dirty="0"/>
              <a:t>Session 9:</a:t>
            </a:r>
            <a:br>
              <a:rPr lang="en-US" dirty="0"/>
            </a:br>
            <a:r>
              <a:rPr lang="en-US" dirty="0"/>
              <a:t>Management Plan and Contraindications for Surgery</a:t>
            </a:r>
          </a:p>
        </p:txBody>
      </p:sp>
    </p:spTree>
    <p:extLst>
      <p:ext uri="{BB962C8B-B14F-4D97-AF65-F5344CB8AC3E}">
        <p14:creationId xmlns:p14="http://schemas.microsoft.com/office/powerpoint/2010/main" val="3475886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52D9EAB-6FE6-46C0-AB9D-ADE3B267A122}"/>
              </a:ext>
            </a:extLst>
          </p:cNvPr>
          <p:cNvSpPr>
            <a:spLocks noGrp="1"/>
          </p:cNvSpPr>
          <p:nvPr>
            <p:ph type="sldNum" sz="quarter" idx="12"/>
          </p:nvPr>
        </p:nvSpPr>
        <p:spPr/>
        <p:txBody>
          <a:bodyPr/>
          <a:lstStyle/>
          <a:p>
            <a:fld id="{BC567560-E4A0-49F2-8B03-66FCD913B299}" type="slidenum">
              <a:rPr lang="en-US" smtClean="0"/>
              <a:pPr/>
              <a:t>38</a:t>
            </a:fld>
            <a:endParaRPr lang="en-US" dirty="0"/>
          </a:p>
        </p:txBody>
      </p:sp>
      <p:sp>
        <p:nvSpPr>
          <p:cNvPr id="46082" name="Title 27"/>
          <p:cNvSpPr>
            <a:spLocks noGrp="1"/>
          </p:cNvSpPr>
          <p:nvPr>
            <p:ph type="title"/>
          </p:nvPr>
        </p:nvSpPr>
        <p:spPr bwMode="auto"/>
        <p:txBody>
          <a:bodyPr wrap="square" numCol="1" anchorCtr="0" compatLnSpc="1">
            <a:prstTxWarp prst="textNoShape">
              <a:avLst/>
            </a:prstTxWarp>
            <a:normAutofit/>
          </a:bodyPr>
          <a:lstStyle/>
          <a:p>
            <a:r>
              <a:rPr lang="en-US" altLang="en-US" cap="none" dirty="0"/>
              <a:t>Management Plan and Contraindicators</a:t>
            </a:r>
          </a:p>
        </p:txBody>
      </p:sp>
      <p:graphicFrame>
        <p:nvGraphicFramePr>
          <p:cNvPr id="4" name="Diagram 3">
            <a:extLst>
              <a:ext uri="{FF2B5EF4-FFF2-40B4-BE49-F238E27FC236}">
                <a16:creationId xmlns:a16="http://schemas.microsoft.com/office/drawing/2014/main" id="{101797D9-E7E2-4170-8E7E-0AC61ACCE111}"/>
              </a:ext>
            </a:extLst>
          </p:cNvPr>
          <p:cNvGraphicFramePr/>
          <p:nvPr>
            <p:extLst>
              <p:ext uri="{D42A27DB-BD31-4B8C-83A1-F6EECF244321}">
                <p14:modId xmlns:p14="http://schemas.microsoft.com/office/powerpoint/2010/main" val="733467791"/>
              </p:ext>
            </p:extLst>
          </p:nvPr>
        </p:nvGraphicFramePr>
        <p:xfrm>
          <a:off x="883831" y="1251285"/>
          <a:ext cx="7376337" cy="53536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346993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D0FA9-2983-4562-A4EF-310194B05F76}"/>
              </a:ext>
            </a:extLst>
          </p:cNvPr>
          <p:cNvSpPr>
            <a:spLocks noGrp="1"/>
          </p:cNvSpPr>
          <p:nvPr>
            <p:ph type="sldNum" sz="quarter" idx="12"/>
          </p:nvPr>
        </p:nvSpPr>
        <p:spPr/>
        <p:txBody>
          <a:bodyPr/>
          <a:lstStyle/>
          <a:p>
            <a:fld id="{BC567560-E4A0-49F2-8B03-66FCD913B299}" type="slidenum">
              <a:rPr lang="en-US" smtClean="0"/>
              <a:pPr/>
              <a:t>39</a:t>
            </a:fld>
            <a:endParaRPr lang="en-US" dirty="0"/>
          </a:p>
        </p:txBody>
      </p:sp>
      <p:sp>
        <p:nvSpPr>
          <p:cNvPr id="3" name="Title 2">
            <a:extLst>
              <a:ext uri="{FF2B5EF4-FFF2-40B4-BE49-F238E27FC236}">
                <a16:creationId xmlns:a16="http://schemas.microsoft.com/office/drawing/2014/main" id="{DAC918DA-18B5-44E7-B106-A4FA07453900}"/>
              </a:ext>
            </a:extLst>
          </p:cNvPr>
          <p:cNvSpPr>
            <a:spLocks noGrp="1"/>
          </p:cNvSpPr>
          <p:nvPr>
            <p:ph type="title"/>
          </p:nvPr>
        </p:nvSpPr>
        <p:spPr/>
        <p:txBody>
          <a:bodyPr/>
          <a:lstStyle/>
          <a:p>
            <a:r>
              <a:rPr lang="en-US" dirty="0"/>
              <a:t>Contraindications for Surgery</a:t>
            </a:r>
          </a:p>
        </p:txBody>
      </p:sp>
      <p:sp>
        <p:nvSpPr>
          <p:cNvPr id="2" name="Content Placeholder 1">
            <a:extLst>
              <a:ext uri="{FF2B5EF4-FFF2-40B4-BE49-F238E27FC236}">
                <a16:creationId xmlns:a16="http://schemas.microsoft.com/office/drawing/2014/main" id="{005F9205-8830-4FAC-B396-B6AB4FC72C20}"/>
              </a:ext>
            </a:extLst>
          </p:cNvPr>
          <p:cNvSpPr>
            <a:spLocks noGrp="1"/>
          </p:cNvSpPr>
          <p:nvPr>
            <p:ph idx="4294967295"/>
          </p:nvPr>
        </p:nvSpPr>
        <p:spPr>
          <a:xfrm>
            <a:off x="265022" y="1318022"/>
            <a:ext cx="1784684" cy="4108450"/>
          </a:xfrm>
        </p:spPr>
        <p:txBody>
          <a:bodyPr/>
          <a:lstStyle/>
          <a:p>
            <a:pPr marL="0" indent="0">
              <a:spcBef>
                <a:spcPts val="0"/>
              </a:spcBef>
              <a:spcAft>
                <a:spcPts val="600"/>
              </a:spcAft>
              <a:buNone/>
            </a:pPr>
            <a:r>
              <a:rPr lang="en-US" b="1" dirty="0">
                <a:solidFill>
                  <a:srgbClr val="174889"/>
                </a:solidFill>
              </a:rPr>
              <a:t>Surgeon</a:t>
            </a:r>
            <a:r>
              <a:rPr lang="en-US" b="1" dirty="0"/>
              <a:t> </a:t>
            </a:r>
            <a:r>
              <a:rPr lang="en-US" b="1" dirty="0">
                <a:solidFill>
                  <a:srgbClr val="174889"/>
                </a:solidFill>
              </a:rPr>
              <a:t>Factors</a:t>
            </a:r>
          </a:p>
          <a:p>
            <a:pPr marL="231775" lvl="1" indent="-182563">
              <a:spcBef>
                <a:spcPts val="0"/>
              </a:spcBef>
              <a:spcAft>
                <a:spcPts val="600"/>
              </a:spcAft>
              <a:buFont typeface="Arial" panose="020B0604020202020204" pitchFamily="34" charset="0"/>
              <a:buChar char="•"/>
            </a:pPr>
            <a:r>
              <a:rPr lang="en-US" sz="2000" dirty="0"/>
              <a:t>Illness</a:t>
            </a:r>
          </a:p>
          <a:p>
            <a:pPr marL="231775" lvl="1" indent="-182563">
              <a:spcBef>
                <a:spcPts val="0"/>
              </a:spcBef>
              <a:spcAft>
                <a:spcPts val="600"/>
              </a:spcAft>
              <a:buFont typeface="Arial" panose="020B0604020202020204" pitchFamily="34" charset="0"/>
              <a:buChar char="•"/>
            </a:pPr>
            <a:r>
              <a:rPr lang="en-US" sz="2000" dirty="0"/>
              <a:t>Inebriation</a:t>
            </a:r>
          </a:p>
          <a:p>
            <a:pPr marL="231775" lvl="1" indent="-182563">
              <a:spcBef>
                <a:spcPts val="0"/>
              </a:spcBef>
              <a:spcAft>
                <a:spcPts val="600"/>
              </a:spcAft>
              <a:buFont typeface="Arial" panose="020B0604020202020204" pitchFamily="34" charset="0"/>
              <a:buChar char="•"/>
            </a:pPr>
            <a:r>
              <a:rPr lang="en-US" sz="2000" dirty="0"/>
              <a:t>Inadequate training</a:t>
            </a:r>
          </a:p>
          <a:p>
            <a:pPr marL="231775" lvl="1" indent="-182563">
              <a:spcBef>
                <a:spcPts val="0"/>
              </a:spcBef>
              <a:spcAft>
                <a:spcPts val="600"/>
              </a:spcAft>
              <a:buFont typeface="Arial" panose="020B0604020202020204" pitchFamily="34" charset="0"/>
              <a:buChar char="•"/>
            </a:pPr>
            <a:r>
              <a:rPr lang="en-US" sz="2000" dirty="0"/>
              <a:t>Impaired vision</a:t>
            </a:r>
          </a:p>
        </p:txBody>
      </p:sp>
      <p:sp>
        <p:nvSpPr>
          <p:cNvPr id="5" name="TextBox 4">
            <a:extLst>
              <a:ext uri="{FF2B5EF4-FFF2-40B4-BE49-F238E27FC236}">
                <a16:creationId xmlns:a16="http://schemas.microsoft.com/office/drawing/2014/main" id="{FB0DB791-8D9A-442D-B254-8C48EB59FD4F}"/>
              </a:ext>
            </a:extLst>
          </p:cNvPr>
          <p:cNvSpPr txBox="1"/>
          <p:nvPr/>
        </p:nvSpPr>
        <p:spPr>
          <a:xfrm>
            <a:off x="3950040" y="1318022"/>
            <a:ext cx="2783974" cy="5539978"/>
          </a:xfrm>
          <a:prstGeom prst="rect">
            <a:avLst/>
          </a:prstGeom>
          <a:noFill/>
        </p:spPr>
        <p:txBody>
          <a:bodyPr wrap="square" rtlCol="0">
            <a:spAutoFit/>
          </a:bodyPr>
          <a:lstStyle/>
          <a:p>
            <a:pPr>
              <a:spcBef>
                <a:spcPts val="0"/>
              </a:spcBef>
              <a:spcAft>
                <a:spcPts val="600"/>
              </a:spcAft>
            </a:pPr>
            <a:r>
              <a:rPr lang="en-US" sz="2400" b="1" dirty="0">
                <a:solidFill>
                  <a:srgbClr val="174889"/>
                </a:solidFill>
                <a:cs typeface="Arial" charset="0"/>
              </a:rPr>
              <a:t>Patient Factors</a:t>
            </a:r>
          </a:p>
          <a:p>
            <a:pPr marL="285750" indent="-182880">
              <a:spcBef>
                <a:spcPts val="0"/>
              </a:spcBef>
              <a:spcAft>
                <a:spcPts val="600"/>
              </a:spcAft>
              <a:buFont typeface="Arial" panose="020B0604020202020204" pitchFamily="34" charset="0"/>
              <a:buChar char="•"/>
            </a:pPr>
            <a:r>
              <a:rPr lang="en-US" sz="2000" dirty="0"/>
              <a:t>Medical Risk Factors</a:t>
            </a:r>
          </a:p>
          <a:p>
            <a:pPr marL="285750" indent="-182880">
              <a:spcBef>
                <a:spcPts val="0"/>
              </a:spcBef>
              <a:spcAft>
                <a:spcPts val="600"/>
              </a:spcAft>
              <a:buFont typeface="Arial" panose="020B0604020202020204" pitchFamily="34" charset="0"/>
              <a:buChar char="•"/>
            </a:pPr>
            <a:r>
              <a:rPr lang="en-US" sz="2000" dirty="0"/>
              <a:t>High temperature (&gt;37.5ºC) morning of surgery</a:t>
            </a:r>
          </a:p>
          <a:p>
            <a:pPr marL="285750" indent="-182880">
              <a:spcBef>
                <a:spcPts val="0"/>
              </a:spcBef>
              <a:spcAft>
                <a:spcPts val="600"/>
              </a:spcAft>
              <a:buFont typeface="Arial" panose="020B0604020202020204" pitchFamily="34" charset="0"/>
              <a:buChar char="•"/>
            </a:pPr>
            <a:r>
              <a:rPr lang="en-US" sz="2000" dirty="0"/>
              <a:t>Has more serious medical condition that the surgeon is not trained to address </a:t>
            </a:r>
          </a:p>
          <a:p>
            <a:pPr marL="285750" indent="-182880">
              <a:spcBef>
                <a:spcPts val="0"/>
              </a:spcBef>
              <a:spcAft>
                <a:spcPts val="600"/>
              </a:spcAft>
              <a:buFont typeface="Arial" panose="020B0604020202020204" pitchFamily="34" charset="0"/>
              <a:buChar char="•"/>
            </a:pPr>
            <a:r>
              <a:rPr lang="en-US" sz="2000" dirty="0"/>
              <a:t>Diagnosed with serious mental illness</a:t>
            </a:r>
          </a:p>
          <a:p>
            <a:pPr marL="285750" indent="-182880">
              <a:spcBef>
                <a:spcPts val="0"/>
              </a:spcBef>
              <a:spcAft>
                <a:spcPts val="600"/>
              </a:spcAft>
              <a:buFont typeface="Arial" panose="020B0604020202020204" pitchFamily="34" charset="0"/>
              <a:buChar char="•"/>
            </a:pPr>
            <a:r>
              <a:rPr lang="en-US" sz="2000" dirty="0"/>
              <a:t>Dementia </a:t>
            </a:r>
          </a:p>
          <a:p>
            <a:pPr marL="285750" indent="-182880">
              <a:spcBef>
                <a:spcPts val="0"/>
              </a:spcBef>
              <a:spcAft>
                <a:spcPts val="600"/>
              </a:spcAft>
              <a:buFont typeface="Arial" panose="020B0604020202020204" pitchFamily="34" charset="0"/>
              <a:buChar char="•"/>
            </a:pPr>
            <a:r>
              <a:rPr lang="en-US" sz="2000" dirty="0"/>
              <a:t>Severe tremors </a:t>
            </a:r>
          </a:p>
        </p:txBody>
      </p:sp>
      <p:sp>
        <p:nvSpPr>
          <p:cNvPr id="6" name="Content Placeholder 1">
            <a:extLst>
              <a:ext uri="{FF2B5EF4-FFF2-40B4-BE49-F238E27FC236}">
                <a16:creationId xmlns:a16="http://schemas.microsoft.com/office/drawing/2014/main" id="{044F19C9-3FAE-46B5-84A4-09CC7823FF7C}"/>
              </a:ext>
            </a:extLst>
          </p:cNvPr>
          <p:cNvSpPr txBox="1">
            <a:spLocks/>
          </p:cNvSpPr>
          <p:nvPr/>
        </p:nvSpPr>
        <p:spPr bwMode="auto">
          <a:xfrm>
            <a:off x="6639101" y="1293958"/>
            <a:ext cx="2395287" cy="5403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223838" indent="-223838" algn="l" defTabSz="457200" rtl="0" eaLnBrk="0" fontAlgn="base" hangingPunct="0">
              <a:spcBef>
                <a:spcPct val="20000"/>
              </a:spcBef>
              <a:spcAft>
                <a:spcPct val="0"/>
              </a:spcAft>
              <a:buFont typeface="Arial"/>
              <a:buChar char="•"/>
              <a:defRPr sz="2000" b="1" kern="1200">
                <a:solidFill>
                  <a:srgbClr val="20A6D5"/>
                </a:solidFill>
                <a:latin typeface="Arial" charset="0"/>
                <a:ea typeface="Arial" charset="0"/>
                <a:cs typeface="Arial" charset="0"/>
              </a:defRPr>
            </a:lvl1pPr>
            <a:lvl2pPr marL="742950" indent="-285750" algn="l" defTabSz="457200" rtl="0" eaLnBrk="0" fontAlgn="base" hangingPunct="0">
              <a:spcBef>
                <a:spcPct val="20000"/>
              </a:spcBef>
              <a:spcAft>
                <a:spcPct val="0"/>
              </a:spcAft>
              <a:buFont typeface="Arial" charset="0"/>
              <a:buChar char="–"/>
              <a:defRPr sz="1600" kern="1200">
                <a:solidFill>
                  <a:schemeClr val="bg2">
                    <a:lumMod val="10000"/>
                  </a:schemeClr>
                </a:solidFill>
                <a:latin typeface="Arial" charset="0"/>
                <a:ea typeface="Arial" charset="0"/>
                <a:cs typeface="Arial" charset="0"/>
              </a:defRPr>
            </a:lvl2pPr>
            <a:lvl3pPr marL="1143000" indent="-228600" algn="l" defTabSz="457200" rtl="0" eaLnBrk="0" fontAlgn="base" hangingPunct="0">
              <a:spcBef>
                <a:spcPct val="20000"/>
              </a:spcBef>
              <a:spcAft>
                <a:spcPct val="0"/>
              </a:spcAft>
              <a:buFont typeface="Arial" charset="0"/>
              <a:buChar char="•"/>
              <a:defRPr sz="1400" kern="1200">
                <a:solidFill>
                  <a:schemeClr val="bg2">
                    <a:lumMod val="10000"/>
                  </a:schemeClr>
                </a:solidFill>
                <a:latin typeface="Arial" charset="0"/>
                <a:ea typeface="Arial" charset="0"/>
                <a:cs typeface="Arial" charset="0"/>
              </a:defRPr>
            </a:lvl3pPr>
            <a:lvl4pPr marL="1600200" indent="-228600" algn="l" defTabSz="457200" rtl="0" eaLnBrk="0" fontAlgn="base" hangingPunct="0">
              <a:spcBef>
                <a:spcPct val="20000"/>
              </a:spcBef>
              <a:spcAft>
                <a:spcPct val="0"/>
              </a:spcAft>
              <a:buFont typeface="Arial" charset="0"/>
              <a:buChar char="–"/>
              <a:defRPr sz="1200" kern="1200">
                <a:solidFill>
                  <a:schemeClr val="bg2">
                    <a:lumMod val="10000"/>
                  </a:schemeClr>
                </a:solidFill>
                <a:latin typeface="Arial" charset="0"/>
                <a:ea typeface="Arial" charset="0"/>
                <a:cs typeface="Arial" charset="0"/>
              </a:defRPr>
            </a:lvl4pPr>
            <a:lvl5pPr marL="2057400" indent="-228600" algn="l" defTabSz="457200" rtl="0" eaLnBrk="0" fontAlgn="base" hangingPunct="0">
              <a:spcBef>
                <a:spcPct val="20000"/>
              </a:spcBef>
              <a:spcAft>
                <a:spcPct val="0"/>
              </a:spcAft>
              <a:buFont typeface="Arial" charset="0"/>
              <a:buChar char="»"/>
              <a:defRPr sz="1200" kern="1200">
                <a:solidFill>
                  <a:schemeClr val="bg2">
                    <a:lumMod val="10000"/>
                  </a:schemeClr>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600"/>
              </a:spcAft>
              <a:buFont typeface="Arial"/>
              <a:buNone/>
            </a:pPr>
            <a:r>
              <a:rPr lang="en-US" sz="2400" dirty="0">
                <a:solidFill>
                  <a:srgbClr val="174889"/>
                </a:solidFill>
                <a:ea typeface="ＭＳ Ｐゴシック" charset="-128"/>
              </a:rPr>
              <a:t>Environmental</a:t>
            </a:r>
            <a:r>
              <a:rPr lang="en-US" sz="2400" dirty="0"/>
              <a:t> </a:t>
            </a:r>
            <a:r>
              <a:rPr lang="en-US" sz="2400" dirty="0">
                <a:solidFill>
                  <a:srgbClr val="174889"/>
                </a:solidFill>
                <a:ea typeface="ＭＳ Ｐゴシック" charset="-128"/>
              </a:rPr>
              <a:t>Conditions</a:t>
            </a:r>
          </a:p>
          <a:p>
            <a:pPr marL="282575" lvl="1" indent="-182880">
              <a:spcBef>
                <a:spcPts val="0"/>
              </a:spcBef>
              <a:spcAft>
                <a:spcPts val="600"/>
              </a:spcAft>
              <a:buFont typeface="Arial" panose="020B0604020202020204" pitchFamily="34" charset="0"/>
              <a:buChar char="•"/>
            </a:pPr>
            <a:r>
              <a:rPr lang="en-US" sz="2000" dirty="0"/>
              <a:t>Inadequate lighting</a:t>
            </a:r>
          </a:p>
          <a:p>
            <a:pPr marL="282575" lvl="1" indent="-182880">
              <a:spcBef>
                <a:spcPts val="0"/>
              </a:spcBef>
              <a:spcAft>
                <a:spcPts val="600"/>
              </a:spcAft>
              <a:buFont typeface="Arial" panose="020B0604020202020204" pitchFamily="34" charset="0"/>
              <a:buChar char="•"/>
            </a:pPr>
            <a:r>
              <a:rPr lang="en-US" sz="2000" dirty="0"/>
              <a:t>Lack of proper tools</a:t>
            </a:r>
          </a:p>
          <a:p>
            <a:pPr marL="282575" lvl="1" indent="-182880">
              <a:spcBef>
                <a:spcPts val="0"/>
              </a:spcBef>
              <a:spcAft>
                <a:spcPts val="600"/>
              </a:spcAft>
              <a:buFont typeface="Arial" panose="020B0604020202020204" pitchFamily="34" charset="0"/>
              <a:buChar char="•"/>
            </a:pPr>
            <a:r>
              <a:rPr lang="en-US" sz="2000" dirty="0"/>
              <a:t>Missing resources</a:t>
            </a:r>
          </a:p>
          <a:p>
            <a:pPr marL="282575" lvl="1" indent="-182880">
              <a:spcBef>
                <a:spcPts val="0"/>
              </a:spcBef>
              <a:spcAft>
                <a:spcPts val="600"/>
              </a:spcAft>
              <a:buFont typeface="Arial" panose="020B0604020202020204" pitchFamily="34" charset="0"/>
              <a:buChar char="•"/>
            </a:pPr>
            <a:r>
              <a:rPr lang="en-US" sz="2000" dirty="0"/>
              <a:t>Lack of correct equipment</a:t>
            </a:r>
          </a:p>
          <a:p>
            <a:pPr marL="282575" lvl="1" indent="-182880">
              <a:spcBef>
                <a:spcPts val="0"/>
              </a:spcBef>
              <a:spcAft>
                <a:spcPts val="600"/>
              </a:spcAft>
              <a:buFont typeface="Arial" panose="020B0604020202020204" pitchFamily="34" charset="0"/>
              <a:buChar char="•"/>
            </a:pPr>
            <a:r>
              <a:rPr lang="en-US" sz="2000" dirty="0"/>
              <a:t>Lack of anesthesia resources to provide general anesthesia if needed</a:t>
            </a:r>
          </a:p>
        </p:txBody>
      </p:sp>
      <p:sp>
        <p:nvSpPr>
          <p:cNvPr id="7" name="Content Placeholder 1">
            <a:extLst>
              <a:ext uri="{FF2B5EF4-FFF2-40B4-BE49-F238E27FC236}">
                <a16:creationId xmlns:a16="http://schemas.microsoft.com/office/drawing/2014/main" id="{EBD0C70A-83EA-46DB-ACD5-920E07C92A77}"/>
              </a:ext>
            </a:extLst>
          </p:cNvPr>
          <p:cNvSpPr txBox="1">
            <a:spLocks/>
          </p:cNvSpPr>
          <p:nvPr/>
        </p:nvSpPr>
        <p:spPr bwMode="auto">
          <a:xfrm>
            <a:off x="2048384" y="1318022"/>
            <a:ext cx="1978518"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223838" indent="-223838" algn="l" defTabSz="457200" rtl="0" eaLnBrk="0" fontAlgn="base" hangingPunct="0">
              <a:spcBef>
                <a:spcPct val="20000"/>
              </a:spcBef>
              <a:spcAft>
                <a:spcPct val="0"/>
              </a:spcAft>
              <a:buFont typeface="Arial" charset="0"/>
              <a:buChar char="•"/>
              <a:defRPr sz="2400" b="1" kern="1200">
                <a:solidFill>
                  <a:srgbClr val="174889"/>
                </a:solidFill>
                <a:latin typeface="Arial" charset="0"/>
                <a:ea typeface="Arial" charset="0"/>
                <a:cs typeface="Arial" charset="0"/>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Arial" charset="0"/>
                <a:ea typeface="Arial" charset="0"/>
                <a:cs typeface="Arial"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Arial" charset="0"/>
                <a:ea typeface="Arial" charset="0"/>
                <a:cs typeface="Arial" charset="0"/>
              </a:defRPr>
            </a:lvl3pPr>
            <a:lvl4pPr marL="1600200" indent="-228600" algn="l" defTabSz="457200" rtl="0" eaLnBrk="0" fontAlgn="base" hangingPunct="0">
              <a:spcBef>
                <a:spcPct val="20000"/>
              </a:spcBef>
              <a:spcAft>
                <a:spcPct val="0"/>
              </a:spcAft>
              <a:buFont typeface="Arial" charset="0"/>
              <a:buChar char="–"/>
              <a:defRPr sz="1200" kern="1200">
                <a:solidFill>
                  <a:schemeClr val="tx1"/>
                </a:solidFill>
                <a:latin typeface="Arial" charset="0"/>
                <a:ea typeface="Arial" charset="0"/>
                <a:cs typeface="Arial" charset="0"/>
              </a:defRPr>
            </a:lvl4pPr>
            <a:lvl5pPr marL="2057400" indent="-228600" algn="l" defTabSz="457200" rtl="0" eaLnBrk="0" fontAlgn="base" hangingPunct="0">
              <a:spcBef>
                <a:spcPct val="20000"/>
              </a:spcBef>
              <a:spcAft>
                <a:spcPct val="0"/>
              </a:spcAft>
              <a:buFont typeface="Arial" charset="0"/>
              <a:buChar char="»"/>
              <a:defRPr sz="120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600"/>
              </a:spcAft>
              <a:buFont typeface="Arial" charset="0"/>
              <a:buNone/>
            </a:pPr>
            <a:r>
              <a:rPr lang="en-US" dirty="0"/>
              <a:t>Surgical Team Members</a:t>
            </a:r>
          </a:p>
          <a:p>
            <a:pPr marL="231775" lvl="1" indent="-182563">
              <a:spcBef>
                <a:spcPts val="0"/>
              </a:spcBef>
              <a:spcAft>
                <a:spcPts val="600"/>
              </a:spcAft>
              <a:buFont typeface="Arial" panose="020B0604020202020204" pitchFamily="34" charset="0"/>
              <a:buChar char="•"/>
            </a:pPr>
            <a:r>
              <a:rPr lang="en-US" sz="2000" dirty="0"/>
              <a:t>Lack of anesthetists</a:t>
            </a:r>
          </a:p>
          <a:p>
            <a:pPr marL="231775" lvl="1" indent="-182563">
              <a:spcBef>
                <a:spcPts val="0"/>
              </a:spcBef>
              <a:spcAft>
                <a:spcPts val="600"/>
              </a:spcAft>
              <a:buFont typeface="Arial" panose="020B0604020202020204" pitchFamily="34" charset="0"/>
              <a:buChar char="•"/>
            </a:pPr>
            <a:r>
              <a:rPr lang="en-US" sz="2000" dirty="0"/>
              <a:t>Inadequate training (particularly of anesthetists)</a:t>
            </a:r>
          </a:p>
        </p:txBody>
      </p:sp>
    </p:spTree>
    <p:extLst>
      <p:ext uri="{BB962C8B-B14F-4D97-AF65-F5344CB8AC3E}">
        <p14:creationId xmlns:p14="http://schemas.microsoft.com/office/powerpoint/2010/main" val="1383176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23C18FC-72B4-43D2-8D82-3FD2E8D4ECAB}"/>
              </a:ext>
            </a:extLst>
          </p:cNvPr>
          <p:cNvSpPr>
            <a:spLocks noGrp="1"/>
          </p:cNvSpPr>
          <p:nvPr>
            <p:ph type="sldNum" sz="quarter" idx="12"/>
          </p:nvPr>
        </p:nvSpPr>
        <p:spPr>
          <a:xfrm>
            <a:off x="6553200" y="6356350"/>
            <a:ext cx="2133600" cy="365125"/>
          </a:xfrm>
          <a:prstGeom prst="rect">
            <a:avLst/>
          </a:prstGeom>
        </p:spPr>
        <p:txBody>
          <a:bodyPr/>
          <a:lstStyle/>
          <a:p>
            <a:fld id="{137AF54A-755B-4237-8307-9A10D2C39757}" type="slidenum">
              <a:rPr lang="en-US" smtClean="0"/>
              <a:t>4</a:t>
            </a:fld>
            <a:endParaRPr lang="en-US"/>
          </a:p>
        </p:txBody>
      </p:sp>
      <p:sp>
        <p:nvSpPr>
          <p:cNvPr id="3" name="Title 2">
            <a:extLst>
              <a:ext uri="{FF2B5EF4-FFF2-40B4-BE49-F238E27FC236}">
                <a16:creationId xmlns:a16="http://schemas.microsoft.com/office/drawing/2014/main" id="{BECABD5F-ACBB-4627-82C5-8EFC8464136B}"/>
              </a:ext>
            </a:extLst>
          </p:cNvPr>
          <p:cNvSpPr>
            <a:spLocks noGrp="1"/>
          </p:cNvSpPr>
          <p:nvPr>
            <p:ph type="ctrTitle"/>
          </p:nvPr>
        </p:nvSpPr>
        <p:spPr/>
        <p:txBody>
          <a:bodyPr/>
          <a:lstStyle/>
          <a:p>
            <a:r>
              <a:rPr lang="en-US" dirty="0"/>
              <a:t>Session 2:</a:t>
            </a:r>
            <a:br>
              <a:rPr lang="en-US" dirty="0"/>
            </a:br>
            <a:r>
              <a:rPr lang="en-US" dirty="0"/>
              <a:t>Introduction to Lymphatic Filariasis and Filaricele Surgery</a:t>
            </a:r>
          </a:p>
        </p:txBody>
      </p:sp>
    </p:spTree>
    <p:extLst>
      <p:ext uri="{BB962C8B-B14F-4D97-AF65-F5344CB8AC3E}">
        <p14:creationId xmlns:p14="http://schemas.microsoft.com/office/powerpoint/2010/main" val="25262102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7ED626-D4E0-43BC-8079-13B50FAF2E97}"/>
              </a:ext>
            </a:extLst>
          </p:cNvPr>
          <p:cNvSpPr>
            <a:spLocks noGrp="1"/>
          </p:cNvSpPr>
          <p:nvPr>
            <p:ph type="sldNum" sz="quarter" idx="12"/>
          </p:nvPr>
        </p:nvSpPr>
        <p:spPr/>
        <p:txBody>
          <a:bodyPr/>
          <a:lstStyle/>
          <a:p>
            <a:fld id="{BC567560-E4A0-49F2-8B03-66FCD913B299}" type="slidenum">
              <a:rPr lang="en-US" smtClean="0"/>
              <a:pPr/>
              <a:t>40</a:t>
            </a:fld>
            <a:endParaRPr lang="en-US" dirty="0"/>
          </a:p>
        </p:txBody>
      </p:sp>
      <p:sp>
        <p:nvSpPr>
          <p:cNvPr id="3" name="Title 2">
            <a:extLst>
              <a:ext uri="{FF2B5EF4-FFF2-40B4-BE49-F238E27FC236}">
                <a16:creationId xmlns:a16="http://schemas.microsoft.com/office/drawing/2014/main" id="{2D768445-8736-4007-85B8-9848A2E91F52}"/>
              </a:ext>
            </a:extLst>
          </p:cNvPr>
          <p:cNvSpPr>
            <a:spLocks noGrp="1"/>
          </p:cNvSpPr>
          <p:nvPr>
            <p:ph type="title"/>
          </p:nvPr>
        </p:nvSpPr>
        <p:spPr/>
        <p:txBody>
          <a:bodyPr/>
          <a:lstStyle/>
          <a:p>
            <a:r>
              <a:rPr lang="en-US" dirty="0"/>
              <a:t>Developing a Management Plan</a:t>
            </a:r>
          </a:p>
        </p:txBody>
      </p:sp>
      <p:graphicFrame>
        <p:nvGraphicFramePr>
          <p:cNvPr id="4" name="Content Placeholder 3">
            <a:extLst>
              <a:ext uri="{FF2B5EF4-FFF2-40B4-BE49-F238E27FC236}">
                <a16:creationId xmlns:a16="http://schemas.microsoft.com/office/drawing/2014/main" id="{E7CE9973-5ECF-44E7-8CD6-85A00F060448}"/>
              </a:ext>
            </a:extLst>
          </p:cNvPr>
          <p:cNvGraphicFramePr>
            <a:graphicFrameLocks noGrp="1"/>
          </p:cNvGraphicFramePr>
          <p:nvPr>
            <p:ph idx="4294967295"/>
            <p:extLst>
              <p:ext uri="{D42A27DB-BD31-4B8C-83A1-F6EECF244321}">
                <p14:modId xmlns:p14="http://schemas.microsoft.com/office/powerpoint/2010/main" val="1736265207"/>
              </p:ext>
            </p:extLst>
          </p:nvPr>
        </p:nvGraphicFramePr>
        <p:xfrm>
          <a:off x="0" y="1073150"/>
          <a:ext cx="8866188" cy="56165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23091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E4336B-A74F-4608-A496-D2FD060CC09F}"/>
              </a:ext>
            </a:extLst>
          </p:cNvPr>
          <p:cNvSpPr>
            <a:spLocks noGrp="1"/>
          </p:cNvSpPr>
          <p:nvPr>
            <p:ph type="title"/>
          </p:nvPr>
        </p:nvSpPr>
        <p:spPr/>
        <p:txBody>
          <a:bodyPr/>
          <a:lstStyle/>
          <a:p>
            <a:r>
              <a:rPr lang="en-US" dirty="0"/>
              <a:t>Developing a Management Plan</a:t>
            </a:r>
          </a:p>
        </p:txBody>
      </p:sp>
      <p:sp>
        <p:nvSpPr>
          <p:cNvPr id="2" name="Content Placeholder 1">
            <a:extLst>
              <a:ext uri="{FF2B5EF4-FFF2-40B4-BE49-F238E27FC236}">
                <a16:creationId xmlns:a16="http://schemas.microsoft.com/office/drawing/2014/main" id="{C315F0BC-DF8E-4D1B-B4CB-1D36C6E2AC6A}"/>
              </a:ext>
            </a:extLst>
          </p:cNvPr>
          <p:cNvSpPr>
            <a:spLocks noGrp="1"/>
          </p:cNvSpPr>
          <p:nvPr>
            <p:ph idx="1"/>
          </p:nvPr>
        </p:nvSpPr>
        <p:spPr>
          <a:xfrm>
            <a:off x="457200" y="1549400"/>
            <a:ext cx="8229600" cy="4576763"/>
          </a:xfrm>
        </p:spPr>
        <p:txBody>
          <a:bodyPr/>
          <a:lstStyle/>
          <a:p>
            <a:pPr indent="-182880">
              <a:spcAft>
                <a:spcPts val="1200"/>
              </a:spcAft>
            </a:pPr>
            <a:r>
              <a:rPr lang="en-US" b="0" dirty="0">
                <a:solidFill>
                  <a:schemeClr val="tx1"/>
                </a:solidFill>
              </a:rPr>
              <a:t>Developing a management plan requires using all known data about the patient’s health status to determine the best course of care. </a:t>
            </a:r>
          </a:p>
          <a:p>
            <a:pPr indent="-182880">
              <a:spcAft>
                <a:spcPts val="1200"/>
              </a:spcAft>
            </a:pPr>
            <a:r>
              <a:rPr lang="en-US" b="0" dirty="0">
                <a:solidFill>
                  <a:schemeClr val="tx1"/>
                </a:solidFill>
              </a:rPr>
              <a:t>The management plan will involve not only the immediate care needs of the patient, but any long-term or post-operative care.</a:t>
            </a:r>
          </a:p>
          <a:p>
            <a:pPr indent="-182880"/>
            <a:r>
              <a:rPr lang="en-US" b="0" dirty="0">
                <a:solidFill>
                  <a:schemeClr val="tx1"/>
                </a:solidFill>
              </a:rPr>
              <a:t>The intention of the management plan is to ensure patients have a thorough guide to ensure positive surgical outcomes and improved wellbeing.</a:t>
            </a:r>
          </a:p>
        </p:txBody>
      </p:sp>
      <p:sp>
        <p:nvSpPr>
          <p:cNvPr id="4" name="Slide Number Placeholder 3">
            <a:extLst>
              <a:ext uri="{FF2B5EF4-FFF2-40B4-BE49-F238E27FC236}">
                <a16:creationId xmlns:a16="http://schemas.microsoft.com/office/drawing/2014/main" id="{431792C6-F5F1-4687-914C-31747543FA99}"/>
              </a:ext>
            </a:extLst>
          </p:cNvPr>
          <p:cNvSpPr>
            <a:spLocks noGrp="1"/>
          </p:cNvSpPr>
          <p:nvPr>
            <p:ph type="sldNum" sz="quarter" idx="10"/>
          </p:nvPr>
        </p:nvSpPr>
        <p:spPr/>
        <p:txBody>
          <a:bodyPr/>
          <a:lstStyle/>
          <a:p>
            <a:fld id="{BC567560-E4A0-49F2-8B03-66FCD913B299}" type="slidenum">
              <a:rPr lang="en-US" smtClean="0"/>
              <a:pPr/>
              <a:t>41</a:t>
            </a:fld>
            <a:endParaRPr lang="en-US" dirty="0"/>
          </a:p>
        </p:txBody>
      </p:sp>
    </p:spTree>
    <p:extLst>
      <p:ext uri="{BB962C8B-B14F-4D97-AF65-F5344CB8AC3E}">
        <p14:creationId xmlns:p14="http://schemas.microsoft.com/office/powerpoint/2010/main" val="34869959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6FDEEB9-7DF4-4FE0-AF29-E37D12B79D4D}"/>
              </a:ext>
            </a:extLst>
          </p:cNvPr>
          <p:cNvPicPr/>
          <p:nvPr/>
        </p:nvPicPr>
        <p:blipFill rotWithShape="1">
          <a:blip r:embed="rId3" cstate="screen">
            <a:extLst>
              <a:ext uri="{28A0092B-C50C-407E-A947-70E740481C1C}">
                <a14:useLocalDpi xmlns:a14="http://schemas.microsoft.com/office/drawing/2010/main"/>
              </a:ext>
            </a:extLst>
          </a:blip>
          <a:srcRect/>
          <a:stretch/>
        </p:blipFill>
        <p:spPr>
          <a:xfrm>
            <a:off x="1624374" y="1110552"/>
            <a:ext cx="6297451" cy="5747448"/>
          </a:xfrm>
          <a:prstGeom prst="rect">
            <a:avLst/>
          </a:prstGeom>
        </p:spPr>
      </p:pic>
      <p:sp>
        <p:nvSpPr>
          <p:cNvPr id="3" name="Slide Number Placeholder 2">
            <a:extLst>
              <a:ext uri="{FF2B5EF4-FFF2-40B4-BE49-F238E27FC236}">
                <a16:creationId xmlns:a16="http://schemas.microsoft.com/office/drawing/2014/main" id="{A034084C-B84A-4095-BDD1-390818353FDF}"/>
              </a:ext>
            </a:extLst>
          </p:cNvPr>
          <p:cNvSpPr>
            <a:spLocks noGrp="1"/>
          </p:cNvSpPr>
          <p:nvPr>
            <p:ph type="sldNum" sz="quarter" idx="12"/>
          </p:nvPr>
        </p:nvSpPr>
        <p:spPr>
          <a:prstGeom prst="rect">
            <a:avLst/>
          </a:prstGeom>
        </p:spPr>
        <p:txBody>
          <a:bodyPr/>
          <a:lstStyle/>
          <a:p>
            <a:fld id="{137AF54A-755B-4237-8307-9A10D2C39757}" type="slidenum">
              <a:rPr lang="en-US" smtClean="0"/>
              <a:t>42</a:t>
            </a:fld>
            <a:endParaRPr lang="en-US"/>
          </a:p>
        </p:txBody>
      </p:sp>
      <p:sp>
        <p:nvSpPr>
          <p:cNvPr id="5" name="Title 4">
            <a:extLst>
              <a:ext uri="{FF2B5EF4-FFF2-40B4-BE49-F238E27FC236}">
                <a16:creationId xmlns:a16="http://schemas.microsoft.com/office/drawing/2014/main" id="{464BC1AE-D9F7-455F-8C38-0E49E1FF6DF2}"/>
              </a:ext>
            </a:extLst>
          </p:cNvPr>
          <p:cNvSpPr>
            <a:spLocks noGrp="1"/>
          </p:cNvSpPr>
          <p:nvPr>
            <p:ph type="title"/>
          </p:nvPr>
        </p:nvSpPr>
        <p:spPr/>
        <p:txBody>
          <a:bodyPr/>
          <a:lstStyle/>
          <a:p>
            <a:r>
              <a:rPr lang="en-US" dirty="0"/>
              <a:t>Algorithm for Surgical Planning</a:t>
            </a:r>
          </a:p>
        </p:txBody>
      </p:sp>
    </p:spTree>
    <p:extLst>
      <p:ext uri="{BB962C8B-B14F-4D97-AF65-F5344CB8AC3E}">
        <p14:creationId xmlns:p14="http://schemas.microsoft.com/office/powerpoint/2010/main" val="18170869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D8B64D-9EE8-4D77-90D2-035CBFAC4618}"/>
              </a:ext>
            </a:extLst>
          </p:cNvPr>
          <p:cNvSpPr>
            <a:spLocks noGrp="1"/>
          </p:cNvSpPr>
          <p:nvPr>
            <p:ph type="title"/>
          </p:nvPr>
        </p:nvSpPr>
        <p:spPr/>
        <p:txBody>
          <a:bodyPr/>
          <a:lstStyle/>
          <a:p>
            <a:r>
              <a:rPr lang="en-US" dirty="0"/>
              <a:t>Hernia Repair and Orchiectomy</a:t>
            </a:r>
          </a:p>
        </p:txBody>
      </p:sp>
      <p:sp>
        <p:nvSpPr>
          <p:cNvPr id="2" name="Content Placeholder 1">
            <a:extLst>
              <a:ext uri="{FF2B5EF4-FFF2-40B4-BE49-F238E27FC236}">
                <a16:creationId xmlns:a16="http://schemas.microsoft.com/office/drawing/2014/main" id="{423F7F4E-F679-40F1-BEAB-A888A7ADF3E9}"/>
              </a:ext>
            </a:extLst>
          </p:cNvPr>
          <p:cNvSpPr>
            <a:spLocks noGrp="1"/>
          </p:cNvSpPr>
          <p:nvPr>
            <p:ph idx="1"/>
          </p:nvPr>
        </p:nvSpPr>
        <p:spPr>
          <a:xfrm>
            <a:off x="457200" y="1346200"/>
            <a:ext cx="8229600" cy="5130800"/>
          </a:xfrm>
        </p:spPr>
        <p:txBody>
          <a:bodyPr/>
          <a:lstStyle/>
          <a:p>
            <a:pPr indent="-182880"/>
            <a:r>
              <a:rPr lang="en-US" sz="2000" dirty="0">
                <a:solidFill>
                  <a:schemeClr val="tx1"/>
                </a:solidFill>
              </a:rPr>
              <a:t>Hernia</a:t>
            </a:r>
            <a:r>
              <a:rPr lang="en-US" sz="2000" b="0" dirty="0">
                <a:solidFill>
                  <a:schemeClr val="tx1"/>
                </a:solidFill>
              </a:rPr>
              <a:t> and </a:t>
            </a:r>
            <a:r>
              <a:rPr lang="en-US" sz="2000" dirty="0">
                <a:solidFill>
                  <a:schemeClr val="tx1"/>
                </a:solidFill>
              </a:rPr>
              <a:t>necrotic testes </a:t>
            </a:r>
            <a:r>
              <a:rPr lang="en-US" sz="2000" b="0" dirty="0">
                <a:solidFill>
                  <a:schemeClr val="tx1"/>
                </a:solidFill>
              </a:rPr>
              <a:t>are two common co-morbidities that you may need to treat surgically. </a:t>
            </a:r>
          </a:p>
          <a:p>
            <a:pPr indent="-182880"/>
            <a:r>
              <a:rPr lang="en-US" sz="2000" b="0" dirty="0">
                <a:solidFill>
                  <a:schemeClr val="tx1"/>
                </a:solidFill>
              </a:rPr>
              <a:t>The chosen technique for hernia repair should </a:t>
            </a:r>
          </a:p>
          <a:p>
            <a:pPr lvl="1"/>
            <a:r>
              <a:rPr lang="en-US" sz="2000" b="0" dirty="0">
                <a:solidFill>
                  <a:schemeClr val="tx1"/>
                </a:solidFill>
              </a:rPr>
              <a:t>Pose a low risk of complications</a:t>
            </a:r>
            <a:endParaRPr lang="en-US" sz="2000" dirty="0">
              <a:solidFill>
                <a:schemeClr val="tx1"/>
              </a:solidFill>
            </a:endParaRPr>
          </a:p>
          <a:p>
            <a:pPr lvl="1"/>
            <a:r>
              <a:rPr lang="en-US" sz="2000" b="0" dirty="0">
                <a:solidFill>
                  <a:schemeClr val="tx1"/>
                </a:solidFill>
              </a:rPr>
              <a:t>Be</a:t>
            </a:r>
            <a:r>
              <a:rPr lang="en-US" sz="2000" dirty="0">
                <a:solidFill>
                  <a:schemeClr val="tx1"/>
                </a:solidFill>
              </a:rPr>
              <a:t> </a:t>
            </a:r>
            <a:r>
              <a:rPr lang="en-US" sz="2000" b="0" dirty="0">
                <a:solidFill>
                  <a:schemeClr val="tx1"/>
                </a:solidFill>
              </a:rPr>
              <a:t>within your surgical abilities and health center capabilities</a:t>
            </a:r>
            <a:endParaRPr lang="en-US" sz="2000" dirty="0">
              <a:solidFill>
                <a:schemeClr val="tx1"/>
              </a:solidFill>
            </a:endParaRPr>
          </a:p>
          <a:p>
            <a:pPr lvl="1"/>
            <a:r>
              <a:rPr lang="en-US" sz="2000" b="0" dirty="0">
                <a:solidFill>
                  <a:schemeClr val="tx1"/>
                </a:solidFill>
              </a:rPr>
              <a:t>Address the severity of the patient’s hernia </a:t>
            </a:r>
          </a:p>
          <a:p>
            <a:pPr indent="-182880"/>
            <a:r>
              <a:rPr lang="en-US" sz="2000" b="0" dirty="0">
                <a:solidFill>
                  <a:schemeClr val="tx1"/>
                </a:solidFill>
              </a:rPr>
              <a:t>For more guidance on hernia repair, you can </a:t>
            </a:r>
            <a:r>
              <a:rPr lang="en-US" sz="2000" dirty="0"/>
              <a:t>consult the </a:t>
            </a:r>
            <a:r>
              <a:rPr lang="en-US" sz="2000" dirty="0">
                <a:solidFill>
                  <a:srgbClr val="20A6D5"/>
                </a:solidFill>
                <a:hlinkClick r:id="rId3">
                  <a:extLst>
                    <a:ext uri="{A12FA001-AC4F-418D-AE19-62706E023703}">
                      <ahyp:hlinkClr xmlns:ahyp="http://schemas.microsoft.com/office/drawing/2018/hyperlinkcolor" val="tx"/>
                    </a:ext>
                  </a:extLst>
                </a:hlinkClick>
              </a:rPr>
              <a:t>international guidelines</a:t>
            </a:r>
            <a:r>
              <a:rPr lang="en-US" sz="2000" dirty="0"/>
              <a:t> published </a:t>
            </a:r>
            <a:r>
              <a:rPr lang="en-US" sz="2000" b="0" dirty="0">
                <a:solidFill>
                  <a:schemeClr val="tx1"/>
                </a:solidFill>
              </a:rPr>
              <a:t>by the </a:t>
            </a:r>
            <a:r>
              <a:rPr lang="en-US" sz="2000" b="0" dirty="0" err="1">
                <a:solidFill>
                  <a:schemeClr val="tx1"/>
                </a:solidFill>
              </a:rPr>
              <a:t>HerniaSurge</a:t>
            </a:r>
            <a:r>
              <a:rPr lang="en-US" sz="2000" b="0" dirty="0">
                <a:solidFill>
                  <a:schemeClr val="tx1"/>
                </a:solidFill>
              </a:rPr>
              <a:t> Group. </a:t>
            </a:r>
          </a:p>
          <a:p>
            <a:pPr indent="-182880"/>
            <a:r>
              <a:rPr lang="en-US" sz="2000" b="0" dirty="0">
                <a:solidFill>
                  <a:schemeClr val="tx1"/>
                </a:solidFill>
              </a:rPr>
              <a:t>Orchiectomy may be necessary in cases of necrotic testis or, depending on the severity, testicular tumor. </a:t>
            </a:r>
          </a:p>
          <a:p>
            <a:pPr indent="-182880"/>
            <a:r>
              <a:rPr lang="en-US" sz="2000" b="0" dirty="0">
                <a:solidFill>
                  <a:schemeClr val="tx1"/>
                </a:solidFill>
              </a:rPr>
              <a:t>Before conducting either of these procedures, check local protocols for referral to ensure the patient receives care at the appropriate level of the health system. </a:t>
            </a:r>
          </a:p>
        </p:txBody>
      </p:sp>
      <p:sp>
        <p:nvSpPr>
          <p:cNvPr id="4" name="Slide Number Placeholder 3">
            <a:extLst>
              <a:ext uri="{FF2B5EF4-FFF2-40B4-BE49-F238E27FC236}">
                <a16:creationId xmlns:a16="http://schemas.microsoft.com/office/drawing/2014/main" id="{EE1876C5-6805-4274-B42F-F3C12330F4C7}"/>
              </a:ext>
            </a:extLst>
          </p:cNvPr>
          <p:cNvSpPr>
            <a:spLocks noGrp="1"/>
          </p:cNvSpPr>
          <p:nvPr>
            <p:ph type="sldNum" sz="quarter" idx="10"/>
          </p:nvPr>
        </p:nvSpPr>
        <p:spPr/>
        <p:txBody>
          <a:bodyPr/>
          <a:lstStyle/>
          <a:p>
            <a:fld id="{BC567560-E4A0-49F2-8B03-66FCD913B299}" type="slidenum">
              <a:rPr lang="en-US" smtClean="0"/>
              <a:pPr/>
              <a:t>43</a:t>
            </a:fld>
            <a:endParaRPr lang="en-US" dirty="0"/>
          </a:p>
        </p:txBody>
      </p:sp>
    </p:spTree>
    <p:extLst>
      <p:ext uri="{BB962C8B-B14F-4D97-AF65-F5344CB8AC3E}">
        <p14:creationId xmlns:p14="http://schemas.microsoft.com/office/powerpoint/2010/main" val="747730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B9A0C9D-965E-4F66-BF1D-52AF719C3BB2}"/>
              </a:ext>
            </a:extLst>
          </p:cNvPr>
          <p:cNvSpPr>
            <a:spLocks noGrp="1"/>
          </p:cNvSpPr>
          <p:nvPr>
            <p:ph type="subTitle" idx="1"/>
          </p:nvPr>
        </p:nvSpPr>
        <p:spPr/>
        <p:txBody>
          <a:bodyPr/>
          <a:lstStyle/>
          <a:p>
            <a:r>
              <a:rPr lang="en-US" dirty="0"/>
              <a:t>Lymphatic Filariasis</a:t>
            </a:r>
          </a:p>
        </p:txBody>
      </p:sp>
      <p:sp>
        <p:nvSpPr>
          <p:cNvPr id="3" name="Slide Number Placeholder 2">
            <a:extLst>
              <a:ext uri="{FF2B5EF4-FFF2-40B4-BE49-F238E27FC236}">
                <a16:creationId xmlns:a16="http://schemas.microsoft.com/office/drawing/2014/main" id="{4D34D568-9604-4490-ABCF-5C780DA0D11B}"/>
              </a:ext>
            </a:extLst>
          </p:cNvPr>
          <p:cNvSpPr>
            <a:spLocks noGrp="1"/>
          </p:cNvSpPr>
          <p:nvPr>
            <p:ph type="sldNum" sz="quarter" idx="12"/>
          </p:nvPr>
        </p:nvSpPr>
        <p:spPr>
          <a:xfrm>
            <a:off x="6553200" y="6356350"/>
            <a:ext cx="2133600" cy="365125"/>
          </a:xfrm>
          <a:prstGeom prst="rect">
            <a:avLst/>
          </a:prstGeom>
        </p:spPr>
        <p:txBody>
          <a:bodyPr/>
          <a:lstStyle/>
          <a:p>
            <a:fld id="{CCD7D0B5-DB6B-46D1-B867-4FCA0CDE5881}" type="slidenum">
              <a:rPr lang="fr-FR" smtClean="0"/>
              <a:t>5</a:t>
            </a:fld>
            <a:endParaRPr lang="fr-FR"/>
          </a:p>
        </p:txBody>
      </p:sp>
    </p:spTree>
    <p:extLst>
      <p:ext uri="{BB962C8B-B14F-4D97-AF65-F5344CB8AC3E}">
        <p14:creationId xmlns:p14="http://schemas.microsoft.com/office/powerpoint/2010/main" val="1541250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4FAAD2-C8F4-4954-BBC0-BA835CCC0598}"/>
              </a:ext>
            </a:extLst>
          </p:cNvPr>
          <p:cNvSpPr>
            <a:spLocks noGrp="1"/>
          </p:cNvSpPr>
          <p:nvPr>
            <p:ph type="title"/>
          </p:nvPr>
        </p:nvSpPr>
        <p:spPr/>
        <p:txBody>
          <a:bodyPr/>
          <a:lstStyle/>
          <a:p>
            <a:r>
              <a:rPr lang="en-US" dirty="0"/>
              <a:t>Lymphatic Filariasis Overview Questions</a:t>
            </a:r>
          </a:p>
        </p:txBody>
      </p:sp>
      <p:sp>
        <p:nvSpPr>
          <p:cNvPr id="2" name="Content Placeholder 1">
            <a:extLst>
              <a:ext uri="{FF2B5EF4-FFF2-40B4-BE49-F238E27FC236}">
                <a16:creationId xmlns:a16="http://schemas.microsoft.com/office/drawing/2014/main" id="{8AFAA570-3A0D-4C75-AB75-B20DF77997E6}"/>
              </a:ext>
            </a:extLst>
          </p:cNvPr>
          <p:cNvSpPr>
            <a:spLocks noGrp="1"/>
          </p:cNvSpPr>
          <p:nvPr>
            <p:ph idx="1"/>
          </p:nvPr>
        </p:nvSpPr>
        <p:spPr/>
        <p:txBody>
          <a:bodyPr/>
          <a:lstStyle/>
          <a:p>
            <a:r>
              <a:rPr lang="en-US" b="0" dirty="0">
                <a:solidFill>
                  <a:schemeClr val="tx1"/>
                </a:solidFill>
              </a:rPr>
              <a:t>What are the two aspects of elimination of LF as a public health problem?</a:t>
            </a:r>
          </a:p>
          <a:p>
            <a:r>
              <a:rPr lang="en-US" b="0" dirty="0">
                <a:solidFill>
                  <a:schemeClr val="tx1"/>
                </a:solidFill>
              </a:rPr>
              <a:t>What drugs are distributed during mass drug administration for LF?</a:t>
            </a:r>
          </a:p>
          <a:p>
            <a:r>
              <a:rPr lang="en-US" b="0" dirty="0">
                <a:solidFill>
                  <a:schemeClr val="tx1"/>
                </a:solidFill>
              </a:rPr>
              <a:t>How many men worldwide suffer from hydrocele?</a:t>
            </a:r>
          </a:p>
          <a:p>
            <a:r>
              <a:rPr lang="en-US" b="0" dirty="0">
                <a:solidFill>
                  <a:schemeClr val="tx1"/>
                </a:solidFill>
              </a:rPr>
              <a:t>What are two different surgical approaches for hydrocele?</a:t>
            </a:r>
          </a:p>
          <a:p>
            <a:r>
              <a:rPr lang="en-US" b="0" dirty="0">
                <a:solidFill>
                  <a:schemeClr val="tx1"/>
                </a:solidFill>
              </a:rPr>
              <a:t>How many men are estimated to have hydrocele in your country?</a:t>
            </a:r>
          </a:p>
        </p:txBody>
      </p:sp>
      <p:sp>
        <p:nvSpPr>
          <p:cNvPr id="4" name="Slide Number Placeholder 3">
            <a:extLst>
              <a:ext uri="{FF2B5EF4-FFF2-40B4-BE49-F238E27FC236}">
                <a16:creationId xmlns:a16="http://schemas.microsoft.com/office/drawing/2014/main" id="{066EB5FE-B878-4F0A-912F-31BA94100BF0}"/>
              </a:ext>
            </a:extLst>
          </p:cNvPr>
          <p:cNvSpPr>
            <a:spLocks noGrp="1"/>
          </p:cNvSpPr>
          <p:nvPr>
            <p:ph type="sldNum" sz="quarter" idx="10"/>
          </p:nvPr>
        </p:nvSpPr>
        <p:spPr/>
        <p:txBody>
          <a:bodyPr/>
          <a:lstStyle/>
          <a:p>
            <a:fld id="{BC567560-E4A0-49F2-8B03-66FCD913B299}" type="slidenum">
              <a:rPr lang="en-US" smtClean="0"/>
              <a:pPr/>
              <a:t>6</a:t>
            </a:fld>
            <a:endParaRPr lang="en-US" dirty="0"/>
          </a:p>
        </p:txBody>
      </p:sp>
    </p:spTree>
    <p:extLst>
      <p:ext uri="{BB962C8B-B14F-4D97-AF65-F5344CB8AC3E}">
        <p14:creationId xmlns:p14="http://schemas.microsoft.com/office/powerpoint/2010/main" val="1909232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27"/>
          <p:cNvSpPr>
            <a:spLocks noGrp="1"/>
          </p:cNvSpPr>
          <p:nvPr>
            <p:ph type="ctrTitle"/>
          </p:nvPr>
        </p:nvSpPr>
        <p:spPr bwMode="auto"/>
        <p:txBody>
          <a:bodyPr wrap="square" numCol="1" anchorCtr="0" compatLnSpc="1">
            <a:prstTxWarp prst="textNoShape">
              <a:avLst/>
            </a:prstTxWarp>
            <a:normAutofit/>
          </a:bodyPr>
          <a:lstStyle/>
          <a:p>
            <a:r>
              <a:rPr lang="en-US" altLang="en-US" i="1" cap="none" dirty="0"/>
              <a:t>Video: Lymphatic Filariasis Overview</a:t>
            </a:r>
          </a:p>
        </p:txBody>
      </p:sp>
      <p:sp>
        <p:nvSpPr>
          <p:cNvPr id="2" name="Slide Number Placeholder 1">
            <a:extLst>
              <a:ext uri="{FF2B5EF4-FFF2-40B4-BE49-F238E27FC236}">
                <a16:creationId xmlns:a16="http://schemas.microsoft.com/office/drawing/2014/main" id="{4CB0BD70-7E87-4D9F-BB75-7A742B072B61}"/>
              </a:ext>
            </a:extLst>
          </p:cNvPr>
          <p:cNvSpPr>
            <a:spLocks noGrp="1"/>
          </p:cNvSpPr>
          <p:nvPr>
            <p:ph type="sldNum" sz="quarter" idx="12"/>
          </p:nvPr>
        </p:nvSpPr>
        <p:spPr/>
        <p:txBody>
          <a:bodyPr/>
          <a:lstStyle/>
          <a:p>
            <a:fld id="{BC567560-E4A0-49F2-8B03-66FCD913B299}" type="slidenum">
              <a:rPr lang="en-US" smtClean="0"/>
              <a:t>7</a:t>
            </a:fld>
            <a:endParaRPr lang="en-US"/>
          </a:p>
        </p:txBody>
      </p:sp>
    </p:spTree>
    <p:extLst>
      <p:ext uri="{BB962C8B-B14F-4D97-AF65-F5344CB8AC3E}">
        <p14:creationId xmlns:p14="http://schemas.microsoft.com/office/powerpoint/2010/main" val="1820555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27"/>
          <p:cNvSpPr>
            <a:spLocks noGrp="1"/>
          </p:cNvSpPr>
          <p:nvPr>
            <p:ph type="ctrTitle"/>
          </p:nvPr>
        </p:nvSpPr>
        <p:spPr bwMode="auto"/>
        <p:txBody>
          <a:bodyPr wrap="square" numCol="1" anchorCtr="0" compatLnSpc="1">
            <a:prstTxWarp prst="textNoShape">
              <a:avLst/>
            </a:prstTxWarp>
            <a:normAutofit/>
          </a:bodyPr>
          <a:lstStyle/>
          <a:p>
            <a:r>
              <a:rPr lang="en-US" altLang="en-US" i="1" cap="none" dirty="0"/>
              <a:t>Video: Life Cycle of Wucheria Bancrofti</a:t>
            </a:r>
          </a:p>
        </p:txBody>
      </p:sp>
      <p:sp>
        <p:nvSpPr>
          <p:cNvPr id="2" name="Slide Number Placeholder 1">
            <a:extLst>
              <a:ext uri="{FF2B5EF4-FFF2-40B4-BE49-F238E27FC236}">
                <a16:creationId xmlns:a16="http://schemas.microsoft.com/office/drawing/2014/main" id="{4160B4CC-028E-4E99-AF1F-9CCD5A4DF297}"/>
              </a:ext>
            </a:extLst>
          </p:cNvPr>
          <p:cNvSpPr>
            <a:spLocks noGrp="1"/>
          </p:cNvSpPr>
          <p:nvPr>
            <p:ph type="sldNum" sz="quarter" idx="12"/>
          </p:nvPr>
        </p:nvSpPr>
        <p:spPr/>
        <p:txBody>
          <a:bodyPr/>
          <a:lstStyle/>
          <a:p>
            <a:fld id="{BC567560-E4A0-49F2-8B03-66FCD913B299}" type="slidenum">
              <a:rPr lang="en-US" smtClean="0"/>
              <a:t>8</a:t>
            </a:fld>
            <a:endParaRPr lang="en-US"/>
          </a:p>
        </p:txBody>
      </p:sp>
    </p:spTree>
    <p:extLst>
      <p:ext uri="{BB962C8B-B14F-4D97-AF65-F5344CB8AC3E}">
        <p14:creationId xmlns:p14="http://schemas.microsoft.com/office/powerpoint/2010/main" val="864390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0F411F-B609-4CDF-94B6-826F9BF8C4BA}"/>
              </a:ext>
            </a:extLst>
          </p:cNvPr>
          <p:cNvSpPr>
            <a:spLocks noGrp="1"/>
          </p:cNvSpPr>
          <p:nvPr>
            <p:ph type="ctrTitle"/>
          </p:nvPr>
        </p:nvSpPr>
        <p:spPr/>
        <p:txBody>
          <a:bodyPr>
            <a:normAutofit/>
          </a:bodyPr>
          <a:lstStyle/>
          <a:p>
            <a:r>
              <a:rPr lang="en-US" dirty="0"/>
              <a:t>Session 3:</a:t>
            </a:r>
            <a:br>
              <a:rPr lang="en-US" dirty="0"/>
            </a:br>
            <a:r>
              <a:rPr lang="en-US" dirty="0"/>
              <a:t>Overview of Lymphatic Filariasis In</a:t>
            </a:r>
            <a:br>
              <a:rPr lang="en-US" dirty="0"/>
            </a:br>
            <a:r>
              <a:rPr lang="en-US" dirty="0">
                <a:highlight>
                  <a:srgbClr val="FFFF00"/>
                </a:highlight>
              </a:rPr>
              <a:t>[Country Name]</a:t>
            </a:r>
          </a:p>
        </p:txBody>
      </p:sp>
      <p:sp>
        <p:nvSpPr>
          <p:cNvPr id="2" name="Slide Number Placeholder 1">
            <a:extLst>
              <a:ext uri="{FF2B5EF4-FFF2-40B4-BE49-F238E27FC236}">
                <a16:creationId xmlns:a16="http://schemas.microsoft.com/office/drawing/2014/main" id="{92A33EB7-FDD2-4BAA-9131-D08E0BE9F90C}"/>
              </a:ext>
            </a:extLst>
          </p:cNvPr>
          <p:cNvSpPr>
            <a:spLocks noGrp="1"/>
          </p:cNvSpPr>
          <p:nvPr>
            <p:ph type="sldNum" sz="quarter" idx="12"/>
          </p:nvPr>
        </p:nvSpPr>
        <p:spPr/>
        <p:txBody>
          <a:bodyPr/>
          <a:lstStyle/>
          <a:p>
            <a:fld id="{BC567560-E4A0-49F2-8B03-66FCD913B299}" type="slidenum">
              <a:rPr lang="en-US" smtClean="0"/>
              <a:t>9</a:t>
            </a:fld>
            <a:endParaRPr lang="en-US"/>
          </a:p>
        </p:txBody>
      </p:sp>
    </p:spTree>
    <p:extLst>
      <p:ext uri="{BB962C8B-B14F-4D97-AF65-F5344CB8AC3E}">
        <p14:creationId xmlns:p14="http://schemas.microsoft.com/office/powerpoint/2010/main" val="259456025"/>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HKI Powerpoint - General - Full</Template>
  <TotalTime>14318</TotalTime>
  <Words>2580</Words>
  <Application>Microsoft Office PowerPoint</Application>
  <PresentationFormat>On-screen Show (4:3)</PresentationFormat>
  <Paragraphs>356</Paragraphs>
  <Slides>43</Slides>
  <Notes>15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43</vt:i4>
      </vt:variant>
    </vt:vector>
  </HeadingPairs>
  <TitlesOfParts>
    <vt:vector size="51" baseType="lpstr">
      <vt:lpstr>Arial</vt:lpstr>
      <vt:lpstr>Calibri</vt:lpstr>
      <vt:lpstr>Calibri Light</vt:lpstr>
      <vt:lpstr>Cambria</vt:lpstr>
      <vt:lpstr>Courier New</vt:lpstr>
      <vt:lpstr>Impact</vt:lpstr>
      <vt:lpstr>2_Office Theme</vt:lpstr>
      <vt:lpstr>Office Theme</vt:lpstr>
      <vt:lpstr>3a. Filaricele Surgery Training Presentation Section A</vt:lpstr>
      <vt:lpstr>PowerPoint Presentation</vt:lpstr>
      <vt:lpstr>Session 1: Introductions</vt:lpstr>
      <vt:lpstr>Session 2: Introduction to Lymphatic Filariasis and Filaricele Surgery</vt:lpstr>
      <vt:lpstr>PowerPoint Presentation</vt:lpstr>
      <vt:lpstr>Lymphatic Filariasis Overview Questions</vt:lpstr>
      <vt:lpstr>Video: Lymphatic Filariasis Overview</vt:lpstr>
      <vt:lpstr>Video: Life Cycle of Wucheria Bancrofti</vt:lpstr>
      <vt:lpstr>Session 3: Overview of Lymphatic Filariasis In [Country Name]</vt:lpstr>
      <vt:lpstr>Overview of LF in [Country Name]</vt:lpstr>
      <vt:lpstr>Session 4: Introduction to Filaricele Surgery Training Package</vt:lpstr>
      <vt:lpstr>Filaricele Surgery Training Package</vt:lpstr>
      <vt:lpstr>Video: Introduction to Training Package</vt:lpstr>
      <vt:lpstr>Session 5: Targeting Safe Surgery and High-Quality Results</vt:lpstr>
      <vt:lpstr>PowerPoint Presentation</vt:lpstr>
      <vt:lpstr>Safe Surgery and High-Quality Results</vt:lpstr>
      <vt:lpstr>Session 6: Anatomy of the Male Reproductive System</vt:lpstr>
      <vt:lpstr>Anatomy of the Male Reproductive System</vt:lpstr>
      <vt:lpstr>Video: Anatomy of the Male Reproductive System</vt:lpstr>
      <vt:lpstr>Anatomy of the Male Reproductive System</vt:lpstr>
      <vt:lpstr>Session 7: Staging and Grading of Hydrocele</vt:lpstr>
      <vt:lpstr>Staging and Grading of Hydrocele</vt:lpstr>
      <vt:lpstr>Staging of Hydrocele</vt:lpstr>
      <vt:lpstr>Grading of Hydrocele</vt:lpstr>
      <vt:lpstr>Session 8: Clinical Assessment</vt:lpstr>
      <vt:lpstr>Clinical Assessment</vt:lpstr>
      <vt:lpstr>Pre-Operative Screening</vt:lpstr>
      <vt:lpstr>Pre-Operative Scrotal Examination</vt:lpstr>
      <vt:lpstr>Pre-Operative Scrotal Examination</vt:lpstr>
      <vt:lpstr>Other Scrotal Pathology</vt:lpstr>
      <vt:lpstr>Other Scrotal Pathology</vt:lpstr>
      <vt:lpstr>Other Scrotal Pathology</vt:lpstr>
      <vt:lpstr>Referrals and the Health System</vt:lpstr>
      <vt:lpstr>Video: Clinical Assessment</vt:lpstr>
      <vt:lpstr>PowerPoint Presentation</vt:lpstr>
      <vt:lpstr>Clinical Assessment Questions</vt:lpstr>
      <vt:lpstr>Session 9: Management Plan and Contraindications for Surgery</vt:lpstr>
      <vt:lpstr>Management Plan and Contraindicators</vt:lpstr>
      <vt:lpstr>Contraindications for Surgery</vt:lpstr>
      <vt:lpstr>Developing a Management Plan</vt:lpstr>
      <vt:lpstr>Developing a Management Plan</vt:lpstr>
      <vt:lpstr>Algorithm for Surgical Planning</vt:lpstr>
      <vt:lpstr>Hernia Repair and Orchiectomy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Geoffrey Chin</dc:creator>
  <cp:lastModifiedBy>Stephanie Parker</cp:lastModifiedBy>
  <cp:revision>440</cp:revision>
  <dcterms:created xsi:type="dcterms:W3CDTF">2017-01-27T14:49:24Z</dcterms:created>
  <dcterms:modified xsi:type="dcterms:W3CDTF">2019-09-29T17:48:07Z</dcterms:modified>
</cp:coreProperties>
</file>